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2" name="Shape 202"/>
        <p:cNvGrpSpPr/>
        <p:nvPr/>
      </p:nvGrpSpPr>
      <p:grpSpPr>
        <a:xfrm>
          <a:off x="0" y="0"/>
          <a:ext cx="0" cy="0"/>
          <a:chOff x="0" y="0"/>
          <a:chExt cx="0" cy="0"/>
        </a:xfrm>
      </p:grpSpPr>
      <p:sp>
        <p:nvSpPr>
          <p:cNvPr id="203" name="Shape 203"/>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204" name="Shape 20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400550"/>
            <a:ext cx="5486399" cy="3600599"/>
          </a:xfrm>
          <a:prstGeom prst="rect">
            <a:avLst/>
          </a:prstGeom>
        </p:spPr>
        <p:txBody>
          <a:bodyPr anchorCtr="0" anchor="t" bIns="91425" lIns="91425" rIns="91425" tIns="91425">
            <a:noAutofit/>
          </a:bodyPr>
          <a:lstStyle/>
          <a:p>
            <a:pPr lvl="0">
              <a:spcBef>
                <a:spcPts val="0"/>
              </a:spcBef>
              <a:buNone/>
            </a:pPr>
            <a:r>
              <a:t/>
            </a:r>
            <a:endParaRPr/>
          </a:p>
        </p:txBody>
      </p:sp>
      <p:sp>
        <p:nvSpPr>
          <p:cNvPr id="268" name="Shape 268"/>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rPr lang="en-US"/>
              <a:t>-Diamond capital</a:t>
            </a:r>
          </a:p>
          <a:p>
            <a:pPr lvl="0">
              <a:spcBef>
                <a:spcPts val="0"/>
              </a:spcBef>
              <a:buNone/>
            </a:pPr>
            <a:r>
              <a:rPr lang="en-US"/>
              <a:t>-Hevily reliant on trade</a:t>
            </a:r>
          </a:p>
        </p:txBody>
      </p:sp>
      <p:sp>
        <p:nvSpPr>
          <p:cNvPr id="211" name="Shape 211"/>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400550"/>
            <a:ext cx="5486399" cy="3600599"/>
          </a:xfrm>
          <a:prstGeom prst="rect">
            <a:avLst/>
          </a:prstGeom>
        </p:spPr>
        <p:txBody>
          <a:bodyPr anchorCtr="0" anchor="t" bIns="91425" lIns="91425" rIns="91425" tIns="91425">
            <a:noAutofit/>
          </a:bodyPr>
          <a:lstStyle/>
          <a:p>
            <a:pPr lvl="0">
              <a:spcBef>
                <a:spcPts val="0"/>
              </a:spcBef>
              <a:buNone/>
            </a:pPr>
            <a:r>
              <a:t/>
            </a:r>
            <a:endParaRPr/>
          </a:p>
        </p:txBody>
      </p:sp>
      <p:sp>
        <p:nvSpPr>
          <p:cNvPr id="218" name="Shape 218"/>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4" name="Shape 224"/>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171450" lvl="0" marL="171450" marR="0" rtl="0" algn="l">
              <a:spcBef>
                <a:spcPts val="0"/>
              </a:spcBef>
              <a:buClr>
                <a:schemeClr val="dk1"/>
              </a:buClr>
              <a:buSzPct val="100000"/>
              <a:buFont typeface="Arial"/>
              <a:buChar char="•"/>
            </a:pPr>
            <a:r>
              <a:rPr b="0" i="0" lang="en-US" sz="1200" u="none" cap="none" strike="noStrike">
                <a:solidFill>
                  <a:schemeClr val="dk1"/>
                </a:solidFill>
                <a:latin typeface="Calibri"/>
                <a:ea typeface="Calibri"/>
                <a:cs typeface="Calibri"/>
                <a:sym typeface="Calibri"/>
              </a:rPr>
              <a:t>This will not occur between men</a:t>
            </a:r>
          </a:p>
          <a:p>
            <a:pPr indent="-171450" lvl="0" marL="171450" marR="0" rtl="0" algn="l">
              <a:spcBef>
                <a:spcPts val="0"/>
              </a:spcBef>
              <a:buClr>
                <a:schemeClr val="dk1"/>
              </a:buClr>
              <a:buSzPct val="100000"/>
              <a:buFont typeface="Arial"/>
              <a:buChar char="•"/>
            </a:pPr>
            <a:r>
              <a:rPr b="0" i="0" lang="en-US" sz="1200" u="none" cap="none" strike="noStrike">
                <a:solidFill>
                  <a:schemeClr val="dk1"/>
                </a:solidFill>
                <a:latin typeface="Calibri"/>
                <a:ea typeface="Calibri"/>
                <a:cs typeface="Calibri"/>
                <a:sym typeface="Calibri"/>
              </a:rPr>
              <a:t>This is seen as too personal</a:t>
            </a:r>
          </a:p>
          <a:p>
            <a:pPr indent="-171450" lvl="0" marL="171450" marR="0" rtl="0" algn="l">
              <a:spcBef>
                <a:spcPts val="0"/>
              </a:spcBef>
              <a:buClr>
                <a:schemeClr val="dk1"/>
              </a:buClr>
              <a:buSzPct val="100000"/>
              <a:buFont typeface="Arial"/>
              <a:buChar char="•"/>
            </a:pPr>
            <a:r>
              <a:rPr b="0" i="0" lang="en-US" sz="1200" u="none" cap="none" strike="noStrike">
                <a:solidFill>
                  <a:schemeClr val="dk1"/>
                </a:solidFill>
                <a:latin typeface="Calibri"/>
                <a:ea typeface="Calibri"/>
                <a:cs typeface="Calibri"/>
                <a:sym typeface="Calibri"/>
              </a:rPr>
              <a:t>Flemish and Walloon have different styles when conducting business. It is seen as offensive to assume a group as one or the other. Thus as far as language goes, It’s safest to go with English</a:t>
            </a:r>
          </a:p>
          <a:p>
            <a:pPr indent="-171450" lvl="0" marL="171450" marR="0" rtl="0" algn="l">
              <a:spcBef>
                <a:spcPts val="0"/>
              </a:spcBef>
              <a:buClr>
                <a:schemeClr val="dk1"/>
              </a:buClr>
              <a:buSzPct val="100000"/>
              <a:buFont typeface="Arial"/>
              <a:buChar char="•"/>
            </a:pPr>
            <a:r>
              <a:rPr b="0" i="0" lang="en-US" sz="1200" u="none" cap="none" strike="noStrike">
                <a:solidFill>
                  <a:schemeClr val="dk1"/>
                </a:solidFill>
                <a:latin typeface="Calibri"/>
                <a:ea typeface="Calibri"/>
                <a:cs typeface="Calibri"/>
                <a:sym typeface="Calibri"/>
              </a:rPr>
              <a:t>Drinking is a big part of business meetings</a:t>
            </a:r>
          </a:p>
        </p:txBody>
      </p:sp>
      <p:sp>
        <p:nvSpPr>
          <p:cNvPr id="225" name="Shape 225"/>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400550"/>
            <a:ext cx="5486399" cy="3600599"/>
          </a:xfrm>
          <a:prstGeom prst="rect">
            <a:avLst/>
          </a:prstGeom>
        </p:spPr>
        <p:txBody>
          <a:bodyPr anchorCtr="0" anchor="t" bIns="91425" lIns="91425" rIns="91425" tIns="91425">
            <a:noAutofit/>
          </a:bodyPr>
          <a:lstStyle/>
          <a:p>
            <a:pPr indent="-228600" lvl="0" marL="457200" rtl="0">
              <a:spcBef>
                <a:spcPts val="0"/>
              </a:spcBef>
              <a:buChar char="●"/>
            </a:pPr>
            <a:r>
              <a:rPr lang="en-US"/>
              <a:t>Belgians tend to take time to build trust and to foster the good relations upon which business dealings can be established. Do not rush or attempt to skip this process, as it is considered essential in Belgian business culture</a:t>
            </a:r>
          </a:p>
          <a:p>
            <a:pPr indent="-228600" lvl="0" marL="457200" rtl="0">
              <a:spcBef>
                <a:spcPts val="0"/>
              </a:spcBef>
              <a:buChar char="●"/>
            </a:pPr>
            <a:r>
              <a:rPr lang="en-US"/>
              <a:t>Plan for your first meetings to be predominantly social nature and lesser as subsequent meetings followed </a:t>
            </a:r>
          </a:p>
          <a:p>
            <a:pPr indent="-228600" lvl="0" marL="457200" rtl="0">
              <a:spcBef>
                <a:spcPts val="0"/>
              </a:spcBef>
              <a:buChar char="●"/>
            </a:pPr>
            <a:r>
              <a:rPr lang="en-US"/>
              <a:t>Interested in a Long term business relationships</a:t>
            </a:r>
          </a:p>
          <a:p>
            <a:pPr lvl="0" rtl="0">
              <a:spcBef>
                <a:spcPts val="0"/>
              </a:spcBef>
              <a:buNone/>
            </a:pPr>
            <a:r>
              <a:rPr lang="en-US"/>
              <a:t>Compared to the United States</a:t>
            </a:r>
          </a:p>
          <a:p>
            <a:pPr indent="-228600" lvl="0" marL="457200" rtl="0">
              <a:spcBef>
                <a:spcPts val="0"/>
              </a:spcBef>
              <a:buChar char="●"/>
            </a:pPr>
            <a:r>
              <a:rPr lang="en-US"/>
              <a:t>English is the Business Language</a:t>
            </a:r>
          </a:p>
          <a:p>
            <a:pPr indent="-228600" lvl="0" marL="457200" rtl="0">
              <a:spcBef>
                <a:spcPts val="0"/>
              </a:spcBef>
              <a:buChar char="●"/>
            </a:pPr>
            <a:r>
              <a:rPr lang="en-US"/>
              <a:t>Religion and Political Views are separate from business </a:t>
            </a:r>
          </a:p>
          <a:p>
            <a:pPr indent="-228600" lvl="0" marL="457200">
              <a:spcBef>
                <a:spcPts val="0"/>
              </a:spcBef>
              <a:buChar char="●"/>
            </a:pPr>
            <a:r>
              <a:rPr lang="en-US"/>
              <a:t>Equality in positions between men and women</a:t>
            </a:r>
          </a:p>
        </p:txBody>
      </p:sp>
      <p:sp>
        <p:nvSpPr>
          <p:cNvPr id="232" name="Shape 232"/>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38" name="Shape 238"/>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rPr lang="en-US"/>
              <a:t>In comparison to the United States</a:t>
            </a:r>
          </a:p>
          <a:p>
            <a:pPr indent="-228600" lvl="0" marL="457200" rtl="0">
              <a:spcBef>
                <a:spcPts val="0"/>
              </a:spcBef>
              <a:buChar char="●"/>
            </a:pPr>
            <a:r>
              <a:rPr lang="en-US"/>
              <a:t>Less time is spent on relationship building than European Countries</a:t>
            </a:r>
          </a:p>
          <a:p>
            <a:pPr indent="-228600" lvl="0" marL="457200" rtl="0">
              <a:spcBef>
                <a:spcPts val="0"/>
              </a:spcBef>
              <a:buChar char="●"/>
            </a:pPr>
            <a:r>
              <a:rPr lang="en-US"/>
              <a:t>“Time is money” - more interested in the written terms of a contract </a:t>
            </a:r>
          </a:p>
          <a:p>
            <a:pPr indent="-228600" lvl="0" marL="457200" rtl="0">
              <a:spcBef>
                <a:spcPts val="0"/>
              </a:spcBef>
              <a:buChar char="●"/>
            </a:pPr>
            <a:r>
              <a:rPr lang="en-US"/>
              <a:t>Win/Win result but will embrace a Win/Lose if its a unbalanced relationship</a:t>
            </a:r>
          </a:p>
          <a:p>
            <a:pPr indent="-228600" lvl="0" marL="457200" rtl="0">
              <a:spcBef>
                <a:spcPts val="0"/>
              </a:spcBef>
              <a:buChar char="●"/>
            </a:pPr>
            <a:r>
              <a:rPr lang="en-US"/>
              <a:t>High Risk Takers</a:t>
            </a:r>
          </a:p>
          <a:p>
            <a:pPr lvl="0">
              <a:spcBef>
                <a:spcPts val="0"/>
              </a:spcBef>
              <a:buNone/>
            </a:pPr>
            <a:r>
              <a:t/>
            </a:r>
            <a:endParaRPr/>
          </a:p>
        </p:txBody>
      </p:sp>
      <p:sp>
        <p:nvSpPr>
          <p:cNvPr id="239" name="Shape 239"/>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45" name="Shape 245"/>
          <p:cNvSpPr txBox="1"/>
          <p:nvPr>
            <p:ph idx="1" type="body"/>
          </p:nvPr>
        </p:nvSpPr>
        <p:spPr>
          <a:xfrm>
            <a:off x="685800" y="4400550"/>
            <a:ext cx="5486399" cy="3600599"/>
          </a:xfrm>
          <a:prstGeom prst="rect">
            <a:avLst/>
          </a:prstGeom>
        </p:spPr>
        <p:txBody>
          <a:bodyPr anchorCtr="0" anchor="t" bIns="91425" lIns="91425" rIns="91425" tIns="91425">
            <a:noAutofit/>
          </a:bodyPr>
          <a:lstStyle/>
          <a:p>
            <a:pPr lvl="0" rtl="0">
              <a:spcBef>
                <a:spcPts val="0"/>
              </a:spcBef>
              <a:buNone/>
            </a:pPr>
            <a:r>
              <a:rPr lang="en-US"/>
              <a:t>Un-ladylike behavior includes working, speaking out of place, going to bars that are dominated by men, etc </a:t>
            </a:r>
          </a:p>
          <a:p>
            <a:pPr lvl="0">
              <a:spcBef>
                <a:spcPts val="0"/>
              </a:spcBef>
              <a:buNone/>
            </a:pPr>
            <a:r>
              <a:rPr lang="en-US" sz="1050">
                <a:solidFill>
                  <a:srgbClr val="333333"/>
                </a:solidFill>
                <a:highlight>
                  <a:srgbClr val="FFFFFF"/>
                </a:highlight>
                <a:latin typeface="Arial"/>
                <a:ea typeface="Arial"/>
                <a:cs typeface="Arial"/>
                <a:sym typeface="Arial"/>
              </a:rPr>
              <a:t>According to this law, differences in pay and labour costs between men and women should be outlined in companies’ annual audit (“bilan social”). These annual audits will be transmitted to the national bank and this information will be publicly available. Moreover, the law stipulates that every two years firms with over 50 workers should establish a comparative analysis of the wage structure of female and male employees. If this analysis shows that women earn less than men the firm will be obliged to produce an action plan. </a:t>
            </a:r>
          </a:p>
        </p:txBody>
      </p:sp>
      <p:sp>
        <p:nvSpPr>
          <p:cNvPr id="246" name="Shape 246"/>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400550"/>
            <a:ext cx="5486399" cy="3600599"/>
          </a:xfrm>
          <a:prstGeom prst="rect">
            <a:avLst/>
          </a:prstGeom>
        </p:spPr>
        <p:txBody>
          <a:bodyPr anchorCtr="0" anchor="t" bIns="91425" lIns="91425" rIns="91425" tIns="91425">
            <a:noAutofit/>
          </a:bodyPr>
          <a:lstStyle/>
          <a:p>
            <a:pPr indent="-228600" lvl="0" marL="457200" rtl="0">
              <a:spcBef>
                <a:spcPts val="0"/>
              </a:spcBef>
              <a:buChar char="●"/>
            </a:pPr>
            <a:r>
              <a:rPr lang="en-US"/>
              <a:t>Unlike the US, breakfast meetings never occur.</a:t>
            </a:r>
          </a:p>
          <a:p>
            <a:pPr indent="-228600" lvl="0" marL="457200" rtl="0">
              <a:spcBef>
                <a:spcPts val="0"/>
              </a:spcBef>
              <a:buChar char="●"/>
            </a:pPr>
            <a:r>
              <a:rPr lang="en-US"/>
              <a:t>Dinner is normally considered 7:30 or later which may be late for some Americans.</a:t>
            </a:r>
          </a:p>
          <a:p>
            <a:pPr indent="-228600" lvl="0" marL="457200" rtl="0">
              <a:spcBef>
                <a:spcPts val="0"/>
              </a:spcBef>
              <a:buChar char="●"/>
            </a:pPr>
            <a:r>
              <a:rPr lang="en-US"/>
              <a:t>You’re going to be judged on your appearance, so choose a stylish conservative look to be safe.</a:t>
            </a:r>
          </a:p>
          <a:p>
            <a:pPr indent="-228600" lvl="0" marL="457200" rtl="0">
              <a:spcBef>
                <a:spcPts val="0"/>
              </a:spcBef>
              <a:buChar char="●"/>
            </a:pPr>
            <a:r>
              <a:rPr lang="en-US"/>
              <a:t>The host of the meeting will introduce everyone at the meeting to each other prior to inviting everyone to take a seat.</a:t>
            </a:r>
          </a:p>
          <a:p>
            <a:pPr indent="-228600" lvl="0" marL="457200" rtl="0">
              <a:spcBef>
                <a:spcPts val="0"/>
              </a:spcBef>
              <a:buChar char="●"/>
            </a:pPr>
            <a:r>
              <a:rPr lang="en-US"/>
              <a:t>It is unacceptable to talk about business prior to the host initiating the conversation. He/She will probably bring it up around coffee time.</a:t>
            </a:r>
          </a:p>
          <a:p>
            <a:pPr indent="-228600" lvl="0" marL="457200" rtl="0">
              <a:spcBef>
                <a:spcPts val="0"/>
              </a:spcBef>
              <a:buChar char="●"/>
            </a:pPr>
            <a:r>
              <a:rPr lang="en-US"/>
              <a:t>It is rude to deny a drink that is offered to you by the host and you shouldn’t ask for something other than what is offered. If you’re offered a Nati Light, don’t ask for a Budweiser.</a:t>
            </a:r>
          </a:p>
          <a:p>
            <a:pPr indent="-228600" lvl="0" marL="457200" rtl="0">
              <a:spcBef>
                <a:spcPts val="0"/>
              </a:spcBef>
              <a:buChar char="●"/>
            </a:pPr>
            <a:r>
              <a:rPr lang="en-US"/>
              <a:t>Don’t sip your beer until the host makes a toast, then raise your glass again when everyone finishes their drink.</a:t>
            </a:r>
          </a:p>
          <a:p>
            <a:pPr indent="-228600" lvl="0" marL="457200">
              <a:spcBef>
                <a:spcPts val="0"/>
              </a:spcBef>
              <a:buChar char="●"/>
            </a:pPr>
            <a:r>
              <a:rPr lang="en-US"/>
              <a:t>The host always picks up the bill, but if you’re the host, remember that the tip is already included most of the time.</a:t>
            </a:r>
          </a:p>
        </p:txBody>
      </p:sp>
      <p:sp>
        <p:nvSpPr>
          <p:cNvPr id="254" name="Shape 254"/>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400550"/>
            <a:ext cx="5486399" cy="3600599"/>
          </a:xfrm>
          <a:prstGeom prst="rect">
            <a:avLst/>
          </a:prstGeom>
        </p:spPr>
        <p:txBody>
          <a:bodyPr anchorCtr="0" anchor="t" bIns="91425" lIns="91425" rIns="91425" tIns="91425">
            <a:noAutofit/>
          </a:bodyPr>
          <a:lstStyle/>
          <a:p>
            <a:pPr lvl="0">
              <a:spcBef>
                <a:spcPts val="0"/>
              </a:spcBef>
              <a:buNone/>
            </a:pPr>
            <a:r>
              <a:t/>
            </a:r>
            <a:endParaRPr/>
          </a:p>
        </p:txBody>
      </p:sp>
      <p:sp>
        <p:nvSpPr>
          <p:cNvPr id="261" name="Shape 261"/>
          <p:cNvSpPr txBox="1"/>
          <p:nvPr>
            <p:ph idx="12" type="sldNum"/>
          </p:nvPr>
        </p:nvSpPr>
        <p:spPr>
          <a:xfrm>
            <a:off x="3884612" y="8685213"/>
            <a:ext cx="2971799" cy="458699"/>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png"/><Relationship Id="rId3" Type="http://schemas.openxmlformats.org/officeDocument/2006/relationships/image" Target="../media/image0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6" name="Shape 16"/>
        <p:cNvGrpSpPr/>
        <p:nvPr/>
      </p:nvGrpSpPr>
      <p:grpSpPr>
        <a:xfrm>
          <a:off x="0" y="0"/>
          <a:ext cx="0" cy="0"/>
          <a:chOff x="0" y="0"/>
          <a:chExt cx="0" cy="0"/>
        </a:xfrm>
      </p:grpSpPr>
      <p:pic>
        <p:nvPicPr>
          <p:cNvPr descr="HD-ShadowLong.png" id="17" name="Shape 17"/>
          <p:cNvPicPr preferRelativeResize="0"/>
          <p:nvPr/>
        </p:nvPicPr>
        <p:blipFill rotWithShape="1">
          <a:blip r:embed="rId2">
            <a:alphaModFix/>
          </a:blip>
          <a:srcRect b="0" l="0" r="0" t="0"/>
          <a:stretch/>
        </p:blipFill>
        <p:spPr>
          <a:xfrm>
            <a:off x="0" y="4242851"/>
            <a:ext cx="8968083" cy="275941"/>
          </a:xfrm>
          <a:prstGeom prst="rect">
            <a:avLst/>
          </a:prstGeom>
          <a:noFill/>
          <a:ln>
            <a:noFill/>
          </a:ln>
        </p:spPr>
      </p:pic>
      <p:pic>
        <p:nvPicPr>
          <p:cNvPr descr="HD-ShadowShort.png" id="18" name="Shape 18"/>
          <p:cNvPicPr preferRelativeResize="0"/>
          <p:nvPr/>
        </p:nvPicPr>
        <p:blipFill rotWithShape="1">
          <a:blip r:embed="rId3">
            <a:alphaModFix/>
          </a:blip>
          <a:srcRect b="0" l="0" r="0" t="0"/>
          <a:stretch/>
        </p:blipFill>
        <p:spPr>
          <a:xfrm>
            <a:off x="9111715" y="4243844"/>
            <a:ext cx="3077108" cy="276940"/>
          </a:xfrm>
          <a:prstGeom prst="rect">
            <a:avLst/>
          </a:prstGeom>
          <a:noFill/>
          <a:ln>
            <a:noFill/>
          </a:ln>
        </p:spPr>
      </p:pic>
      <p:sp>
        <p:nvSpPr>
          <p:cNvPr id="19" name="Shape 19"/>
          <p:cNvSpPr/>
          <p:nvPr/>
        </p:nvSpPr>
        <p:spPr>
          <a:xfrm>
            <a:off x="0" y="2590077"/>
            <a:ext cx="8968085" cy="1660332"/>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20" name="Shape 20"/>
          <p:cNvSpPr/>
          <p:nvPr/>
        </p:nvSpPr>
        <p:spPr>
          <a:xfrm>
            <a:off x="9111714" y="2590077"/>
            <a:ext cx="3077108" cy="1660332"/>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ctrTitle"/>
          </p:nvPr>
        </p:nvSpPr>
        <p:spPr>
          <a:xfrm>
            <a:off x="680322" y="2733708"/>
            <a:ext cx="8144134" cy="1373070"/>
          </a:xfrm>
          <a:prstGeom prst="rect">
            <a:avLst/>
          </a:prstGeom>
          <a:noFill/>
          <a:ln>
            <a:noFill/>
          </a:ln>
        </p:spPr>
        <p:txBody>
          <a:bodyPr anchorCtr="0" anchor="b" bIns="91425" lIns="91425" rIns="91425" tIns="91425"/>
          <a:lstStyle>
            <a:lvl1pPr indent="0" lvl="0" marL="0" marR="0" rtl="0" algn="r">
              <a:lnSpc>
                <a:spcPct val="90000"/>
              </a:lnSpc>
              <a:spcBef>
                <a:spcPts val="0"/>
              </a:spcBef>
              <a:buClr>
                <a:schemeClr val="lt1"/>
              </a:buClr>
              <a:buFont typeface="Trebuchet MS"/>
              <a:buNone/>
              <a:defRPr b="0" i="0" sz="54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2" name="Shape 22"/>
          <p:cNvSpPr txBox="1"/>
          <p:nvPr>
            <p:ph idx="1" type="subTitle"/>
          </p:nvPr>
        </p:nvSpPr>
        <p:spPr>
          <a:xfrm>
            <a:off x="680322" y="4394039"/>
            <a:ext cx="8144134" cy="1117686"/>
          </a:xfrm>
          <a:prstGeom prst="rect">
            <a:avLst/>
          </a:prstGeom>
          <a:noFill/>
          <a:ln>
            <a:noFill/>
          </a:ln>
        </p:spPr>
        <p:txBody>
          <a:bodyPr anchorCtr="0" anchor="t" bIns="91425" lIns="91425" rIns="91425" tIns="91425"/>
          <a:lstStyle>
            <a:lvl1pPr indent="0" lvl="0" marL="0" marR="0" rtl="0" algn="r">
              <a:lnSpc>
                <a:spcPct val="90000"/>
              </a:lnSpc>
              <a:spcBef>
                <a:spcPts val="1000"/>
              </a:spcBef>
              <a:buClr>
                <a:schemeClr val="lt1"/>
              </a:buClr>
              <a:buFont typeface="Arial"/>
              <a:buNone/>
              <a:defRPr b="0" i="0" sz="2000" u="none" cap="none" strike="noStrike">
                <a:solidFill>
                  <a:schemeClr val="lt1"/>
                </a:solidFill>
                <a:latin typeface="Trebuchet MS"/>
                <a:ea typeface="Trebuchet MS"/>
                <a:cs typeface="Trebuchet MS"/>
                <a:sym typeface="Trebuchet MS"/>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Trebuchet MS"/>
                <a:ea typeface="Trebuchet MS"/>
                <a:cs typeface="Trebuchet MS"/>
                <a:sym typeface="Trebuchet MS"/>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23" name="Shape 23"/>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24" name="Shape 24"/>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25" name="Shape 25"/>
          <p:cNvSpPr txBox="1"/>
          <p:nvPr>
            <p:ph idx="12" type="sldNum"/>
          </p:nvPr>
        </p:nvSpPr>
        <p:spPr>
          <a:xfrm>
            <a:off x="9255346" y="2750336"/>
            <a:ext cx="1171887" cy="1356442"/>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anoramic Picture with Caption">
    <p:spTree>
      <p:nvGrpSpPr>
        <p:cNvPr id="107" name="Shape 107"/>
        <p:cNvGrpSpPr/>
        <p:nvPr/>
      </p:nvGrpSpPr>
      <p:grpSpPr>
        <a:xfrm>
          <a:off x="0" y="0"/>
          <a:ext cx="0" cy="0"/>
          <a:chOff x="0" y="0"/>
          <a:chExt cx="0" cy="0"/>
        </a:xfrm>
      </p:grpSpPr>
      <p:pic>
        <p:nvPicPr>
          <p:cNvPr descr="HD-ShadowLong.png" id="108" name="Shape 108"/>
          <p:cNvPicPr preferRelativeResize="0"/>
          <p:nvPr/>
        </p:nvPicPr>
        <p:blipFill rotWithShape="1">
          <a:blip r:embed="rId2">
            <a:alphaModFix/>
          </a:blip>
          <a:srcRect b="0" l="0" r="0" t="0"/>
          <a:stretch/>
        </p:blipFill>
        <p:spPr>
          <a:xfrm>
            <a:off x="0" y="5928628"/>
            <a:ext cx="10437812" cy="321163"/>
          </a:xfrm>
          <a:prstGeom prst="rect">
            <a:avLst/>
          </a:prstGeom>
          <a:noFill/>
          <a:ln>
            <a:noFill/>
          </a:ln>
        </p:spPr>
      </p:pic>
      <p:pic>
        <p:nvPicPr>
          <p:cNvPr descr="HD-ShadowShort.png" id="109" name="Shape 109"/>
          <p:cNvPicPr preferRelativeResize="0"/>
          <p:nvPr/>
        </p:nvPicPr>
        <p:blipFill rotWithShape="1">
          <a:blip r:embed="rId3">
            <a:alphaModFix/>
          </a:blip>
          <a:srcRect b="0" l="0" r="0" t="0"/>
          <a:stretch/>
        </p:blipFill>
        <p:spPr>
          <a:xfrm>
            <a:off x="10585825" y="5929621"/>
            <a:ext cx="1602997" cy="144269"/>
          </a:xfrm>
          <a:prstGeom prst="rect">
            <a:avLst/>
          </a:prstGeom>
          <a:noFill/>
          <a:ln>
            <a:noFill/>
          </a:ln>
        </p:spPr>
      </p:pic>
      <p:sp>
        <p:nvSpPr>
          <p:cNvPr id="110" name="Shape 110"/>
          <p:cNvSpPr/>
          <p:nvPr/>
        </p:nvSpPr>
        <p:spPr>
          <a:xfrm>
            <a:off x="0" y="4567987"/>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11" name="Shape 111"/>
          <p:cNvSpPr/>
          <p:nvPr/>
        </p:nvSpPr>
        <p:spPr>
          <a:xfrm>
            <a:off x="10585827" y="4567987"/>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12" name="Shape 112"/>
          <p:cNvSpPr txBox="1"/>
          <p:nvPr>
            <p:ph type="title"/>
          </p:nvPr>
        </p:nvSpPr>
        <p:spPr>
          <a:xfrm>
            <a:off x="680322" y="4711616"/>
            <a:ext cx="9613858" cy="45305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Trebuchet MS"/>
              <a:buNone/>
              <a:defRPr b="0" i="0" sz="24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3" name="Shape 113"/>
          <p:cNvSpPr/>
          <p:nvPr>
            <p:ph idx="2" type="pic"/>
          </p:nvPr>
        </p:nvSpPr>
        <p:spPr>
          <a:xfrm>
            <a:off x="680322" y="609597"/>
            <a:ext cx="9613858" cy="358957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9pPr>
          </a:lstStyle>
          <a:p/>
        </p:txBody>
      </p:sp>
      <p:sp>
        <p:nvSpPr>
          <p:cNvPr id="114" name="Shape 114"/>
          <p:cNvSpPr txBox="1"/>
          <p:nvPr>
            <p:ph idx="1" type="body"/>
          </p:nvPr>
        </p:nvSpPr>
        <p:spPr>
          <a:xfrm>
            <a:off x="680318" y="5169582"/>
            <a:ext cx="9613861" cy="622970"/>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115" name="Shape 115"/>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16" name="Shape 116"/>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17" name="Shape 117"/>
          <p:cNvSpPr txBox="1"/>
          <p:nvPr>
            <p:ph idx="12" type="sldNum"/>
          </p:nvPr>
        </p:nvSpPr>
        <p:spPr>
          <a:xfrm>
            <a:off x="10729454" y="4711308"/>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aption">
    <p:spTree>
      <p:nvGrpSpPr>
        <p:cNvPr id="118" name="Shape 118"/>
        <p:cNvGrpSpPr/>
        <p:nvPr/>
      </p:nvGrpSpPr>
      <p:grpSpPr>
        <a:xfrm>
          <a:off x="0" y="0"/>
          <a:ext cx="0" cy="0"/>
          <a:chOff x="0" y="0"/>
          <a:chExt cx="0" cy="0"/>
        </a:xfrm>
      </p:grpSpPr>
      <p:pic>
        <p:nvPicPr>
          <p:cNvPr descr="HD-ShadowLong.png" id="119" name="Shape 119"/>
          <p:cNvPicPr preferRelativeResize="0"/>
          <p:nvPr/>
        </p:nvPicPr>
        <p:blipFill rotWithShape="1">
          <a:blip r:embed="rId2">
            <a:alphaModFix/>
          </a:blip>
          <a:srcRect b="0" l="0" r="0" t="0"/>
          <a:stretch/>
        </p:blipFill>
        <p:spPr>
          <a:xfrm>
            <a:off x="0" y="5928628"/>
            <a:ext cx="10437812" cy="321163"/>
          </a:xfrm>
          <a:prstGeom prst="rect">
            <a:avLst/>
          </a:prstGeom>
          <a:noFill/>
          <a:ln>
            <a:noFill/>
          </a:ln>
        </p:spPr>
      </p:pic>
      <p:pic>
        <p:nvPicPr>
          <p:cNvPr descr="HD-ShadowShort.png" id="120" name="Shape 120"/>
          <p:cNvPicPr preferRelativeResize="0"/>
          <p:nvPr/>
        </p:nvPicPr>
        <p:blipFill rotWithShape="1">
          <a:blip r:embed="rId3">
            <a:alphaModFix/>
          </a:blip>
          <a:srcRect b="0" l="0" r="0" t="0"/>
          <a:stretch/>
        </p:blipFill>
        <p:spPr>
          <a:xfrm>
            <a:off x="10585825" y="5929621"/>
            <a:ext cx="1602997" cy="144269"/>
          </a:xfrm>
          <a:prstGeom prst="rect">
            <a:avLst/>
          </a:prstGeom>
          <a:noFill/>
          <a:ln>
            <a:noFill/>
          </a:ln>
        </p:spPr>
      </p:pic>
      <p:sp>
        <p:nvSpPr>
          <p:cNvPr id="121" name="Shape 121"/>
          <p:cNvSpPr/>
          <p:nvPr/>
        </p:nvSpPr>
        <p:spPr>
          <a:xfrm>
            <a:off x="0" y="4567987"/>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22" name="Shape 122"/>
          <p:cNvSpPr/>
          <p:nvPr/>
        </p:nvSpPr>
        <p:spPr>
          <a:xfrm>
            <a:off x="10585827" y="4567987"/>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3" name="Shape 123"/>
          <p:cNvSpPr txBox="1"/>
          <p:nvPr>
            <p:ph type="title"/>
          </p:nvPr>
        </p:nvSpPr>
        <p:spPr>
          <a:xfrm>
            <a:off x="680322" y="609597"/>
            <a:ext cx="9613858" cy="359274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2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4" name="Shape 124"/>
          <p:cNvSpPr txBox="1"/>
          <p:nvPr>
            <p:ph idx="1" type="body"/>
          </p:nvPr>
        </p:nvSpPr>
        <p:spPr>
          <a:xfrm>
            <a:off x="680322" y="4711614"/>
            <a:ext cx="9613858" cy="1090788"/>
          </a:xfrm>
          <a:prstGeom prst="rect">
            <a:avLst/>
          </a:prstGeom>
          <a:noFill/>
          <a:ln>
            <a:noFill/>
          </a:ln>
        </p:spPr>
        <p:txBody>
          <a:bodyPr anchorCtr="0" anchor="ctr"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125" name="Shape 125"/>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26" name="Shape 126"/>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27" name="Shape 127"/>
          <p:cNvSpPr txBox="1"/>
          <p:nvPr>
            <p:ph idx="12" type="sldNum"/>
          </p:nvPr>
        </p:nvSpPr>
        <p:spPr>
          <a:xfrm>
            <a:off x="10729454" y="4711614"/>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with Caption">
    <p:spTree>
      <p:nvGrpSpPr>
        <p:cNvPr id="128" name="Shape 128"/>
        <p:cNvGrpSpPr/>
        <p:nvPr/>
      </p:nvGrpSpPr>
      <p:grpSpPr>
        <a:xfrm>
          <a:off x="0" y="0"/>
          <a:ext cx="0" cy="0"/>
          <a:chOff x="0" y="0"/>
          <a:chExt cx="0" cy="0"/>
        </a:xfrm>
      </p:grpSpPr>
      <p:pic>
        <p:nvPicPr>
          <p:cNvPr descr="HD-ShadowLong.png" id="129" name="Shape 129"/>
          <p:cNvPicPr preferRelativeResize="0"/>
          <p:nvPr/>
        </p:nvPicPr>
        <p:blipFill rotWithShape="1">
          <a:blip r:embed="rId2">
            <a:alphaModFix/>
          </a:blip>
          <a:srcRect b="0" l="0" r="0" t="0"/>
          <a:stretch/>
        </p:blipFill>
        <p:spPr>
          <a:xfrm>
            <a:off x="0" y="5928628"/>
            <a:ext cx="10437812" cy="321163"/>
          </a:xfrm>
          <a:prstGeom prst="rect">
            <a:avLst/>
          </a:prstGeom>
          <a:noFill/>
          <a:ln>
            <a:noFill/>
          </a:ln>
        </p:spPr>
      </p:pic>
      <p:pic>
        <p:nvPicPr>
          <p:cNvPr descr="HD-ShadowShort.png" id="130" name="Shape 130"/>
          <p:cNvPicPr preferRelativeResize="0"/>
          <p:nvPr/>
        </p:nvPicPr>
        <p:blipFill rotWithShape="1">
          <a:blip r:embed="rId3">
            <a:alphaModFix/>
          </a:blip>
          <a:srcRect b="0" l="0" r="0" t="0"/>
          <a:stretch/>
        </p:blipFill>
        <p:spPr>
          <a:xfrm>
            <a:off x="10585825" y="5929621"/>
            <a:ext cx="1602997" cy="144269"/>
          </a:xfrm>
          <a:prstGeom prst="rect">
            <a:avLst/>
          </a:prstGeom>
          <a:noFill/>
          <a:ln>
            <a:noFill/>
          </a:ln>
        </p:spPr>
      </p:pic>
      <p:sp>
        <p:nvSpPr>
          <p:cNvPr id="131" name="Shape 131"/>
          <p:cNvSpPr/>
          <p:nvPr/>
        </p:nvSpPr>
        <p:spPr>
          <a:xfrm>
            <a:off x="0" y="4567987"/>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32" name="Shape 132"/>
          <p:cNvSpPr/>
          <p:nvPr/>
        </p:nvSpPr>
        <p:spPr>
          <a:xfrm>
            <a:off x="10585827" y="4567987"/>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33" name="Shape 133"/>
          <p:cNvSpPr txBox="1"/>
          <p:nvPr>
            <p:ph type="title"/>
          </p:nvPr>
        </p:nvSpPr>
        <p:spPr>
          <a:xfrm>
            <a:off x="1127855" y="609597"/>
            <a:ext cx="8718877" cy="3036061"/>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2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4" name="Shape 134"/>
          <p:cNvSpPr txBox="1"/>
          <p:nvPr>
            <p:ph idx="1" type="body"/>
          </p:nvPr>
        </p:nvSpPr>
        <p:spPr>
          <a:xfrm>
            <a:off x="1402287" y="3653378"/>
            <a:ext cx="8156579" cy="54896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135" name="Shape 135"/>
          <p:cNvSpPr txBox="1"/>
          <p:nvPr>
            <p:ph idx="2" type="body"/>
          </p:nvPr>
        </p:nvSpPr>
        <p:spPr>
          <a:xfrm>
            <a:off x="680322" y="4711614"/>
            <a:ext cx="9613858" cy="1090788"/>
          </a:xfrm>
          <a:prstGeom prst="rect">
            <a:avLst/>
          </a:prstGeom>
          <a:noFill/>
          <a:ln>
            <a:noFill/>
          </a:ln>
        </p:spPr>
        <p:txBody>
          <a:bodyPr anchorCtr="0" anchor="ctr"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136" name="Shape 136"/>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37" name="Shape 137"/>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38" name="Shape 138"/>
          <p:cNvSpPr txBox="1"/>
          <p:nvPr>
            <p:ph idx="12" type="sldNum"/>
          </p:nvPr>
        </p:nvSpPr>
        <p:spPr>
          <a:xfrm>
            <a:off x="10729454" y="4709925"/>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
        <p:nvSpPr>
          <p:cNvPr id="139" name="Shape 139"/>
          <p:cNvSpPr txBox="1"/>
          <p:nvPr/>
        </p:nvSpPr>
        <p:spPr>
          <a:xfrm>
            <a:off x="583572" y="748116"/>
            <a:ext cx="609599" cy="584776"/>
          </a:xfrm>
          <a:prstGeom prst="rect">
            <a:avLst/>
          </a:prstGeom>
          <a:noFill/>
          <a:ln>
            <a:noFill/>
          </a:ln>
        </p:spPr>
        <p:txBody>
          <a:bodyPr anchorCtr="0" anchor="ctr" bIns="45700" lIns="91425" rIns="91425" tIns="45700">
            <a:noAutofit/>
          </a:bodyPr>
          <a:lstStyle/>
          <a:p>
            <a:pPr indent="0" lvl="0" marL="0" marR="0" rtl="0" algn="l">
              <a:spcBef>
                <a:spcPts val="0"/>
              </a:spcBef>
              <a:buClr>
                <a:schemeClr val="lt1"/>
              </a:buClr>
              <a:buSzPct val="25000"/>
              <a:buFont typeface="Trebuchet MS"/>
              <a:buNone/>
            </a:pPr>
            <a:r>
              <a:rPr b="0" i="0" lang="en-US" sz="7200" u="none" cap="none" strike="noStrike">
                <a:solidFill>
                  <a:schemeClr val="lt1"/>
                </a:solidFill>
                <a:latin typeface="Trebuchet MS"/>
                <a:ea typeface="Trebuchet MS"/>
                <a:cs typeface="Trebuchet MS"/>
                <a:sym typeface="Trebuchet MS"/>
              </a:rPr>
              <a:t>“</a:t>
            </a:r>
          </a:p>
        </p:txBody>
      </p:sp>
      <p:sp>
        <p:nvSpPr>
          <p:cNvPr id="140" name="Shape 140"/>
          <p:cNvSpPr txBox="1"/>
          <p:nvPr/>
        </p:nvSpPr>
        <p:spPr>
          <a:xfrm>
            <a:off x="9662809" y="3033524"/>
            <a:ext cx="609599" cy="584776"/>
          </a:xfrm>
          <a:prstGeom prst="rect">
            <a:avLst/>
          </a:prstGeom>
          <a:noFill/>
          <a:ln>
            <a:noFill/>
          </a:ln>
        </p:spPr>
        <p:txBody>
          <a:bodyPr anchorCtr="0" anchor="ctr" bIns="45700" lIns="91425" rIns="91425" tIns="45700">
            <a:noAutofit/>
          </a:bodyPr>
          <a:lstStyle/>
          <a:p>
            <a:pPr indent="0" lvl="0" marL="0" marR="0" rtl="0" algn="r">
              <a:spcBef>
                <a:spcPts val="0"/>
              </a:spcBef>
              <a:buClr>
                <a:schemeClr val="lt1"/>
              </a:buClr>
              <a:buSzPct val="25000"/>
              <a:buFont typeface="Trebuchet MS"/>
              <a:buNone/>
            </a:pPr>
            <a:r>
              <a:rPr b="0" i="0" lang="en-US" sz="7200" u="none" cap="none" strike="noStrike">
                <a:solidFill>
                  <a:schemeClr val="lt1"/>
                </a:solidFill>
                <a:latin typeface="Trebuchet MS"/>
                <a:ea typeface="Trebuchet MS"/>
                <a:cs typeface="Trebuchet MS"/>
                <a:sym typeface="Trebuchet M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Name Card">
    <p:spTree>
      <p:nvGrpSpPr>
        <p:cNvPr id="141" name="Shape 141"/>
        <p:cNvGrpSpPr/>
        <p:nvPr/>
      </p:nvGrpSpPr>
      <p:grpSpPr>
        <a:xfrm>
          <a:off x="0" y="0"/>
          <a:ext cx="0" cy="0"/>
          <a:chOff x="0" y="0"/>
          <a:chExt cx="0" cy="0"/>
        </a:xfrm>
      </p:grpSpPr>
      <p:pic>
        <p:nvPicPr>
          <p:cNvPr descr="HD-ShadowLong.png" id="142" name="Shape 142"/>
          <p:cNvPicPr preferRelativeResize="0"/>
          <p:nvPr/>
        </p:nvPicPr>
        <p:blipFill rotWithShape="1">
          <a:blip r:embed="rId2">
            <a:alphaModFix/>
          </a:blip>
          <a:srcRect b="0" l="0" r="0" t="0"/>
          <a:stretch/>
        </p:blipFill>
        <p:spPr>
          <a:xfrm>
            <a:off x="0" y="5928628"/>
            <a:ext cx="10437812" cy="321163"/>
          </a:xfrm>
          <a:prstGeom prst="rect">
            <a:avLst/>
          </a:prstGeom>
          <a:noFill/>
          <a:ln>
            <a:noFill/>
          </a:ln>
        </p:spPr>
      </p:pic>
      <p:pic>
        <p:nvPicPr>
          <p:cNvPr descr="HD-ShadowShort.png" id="143" name="Shape 143"/>
          <p:cNvPicPr preferRelativeResize="0"/>
          <p:nvPr/>
        </p:nvPicPr>
        <p:blipFill rotWithShape="1">
          <a:blip r:embed="rId3">
            <a:alphaModFix/>
          </a:blip>
          <a:srcRect b="0" l="0" r="0" t="0"/>
          <a:stretch/>
        </p:blipFill>
        <p:spPr>
          <a:xfrm>
            <a:off x="10585825" y="5929621"/>
            <a:ext cx="1602997" cy="144269"/>
          </a:xfrm>
          <a:prstGeom prst="rect">
            <a:avLst/>
          </a:prstGeom>
          <a:noFill/>
          <a:ln>
            <a:noFill/>
          </a:ln>
        </p:spPr>
      </p:pic>
      <p:sp>
        <p:nvSpPr>
          <p:cNvPr id="144" name="Shape 144"/>
          <p:cNvSpPr/>
          <p:nvPr/>
        </p:nvSpPr>
        <p:spPr>
          <a:xfrm>
            <a:off x="0" y="4567987"/>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45" name="Shape 145"/>
          <p:cNvSpPr/>
          <p:nvPr/>
        </p:nvSpPr>
        <p:spPr>
          <a:xfrm>
            <a:off x="10585827" y="4567987"/>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46" name="Shape 146"/>
          <p:cNvSpPr txBox="1"/>
          <p:nvPr>
            <p:ph type="title"/>
          </p:nvPr>
        </p:nvSpPr>
        <p:spPr>
          <a:xfrm>
            <a:off x="680318" y="4711614"/>
            <a:ext cx="9613861" cy="588534"/>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Trebuchet MS"/>
              <a:buNone/>
              <a:defRPr b="0" i="0" sz="32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47" name="Shape 147"/>
          <p:cNvSpPr txBox="1"/>
          <p:nvPr>
            <p:ph idx="1" type="body"/>
          </p:nvPr>
        </p:nvSpPr>
        <p:spPr>
          <a:xfrm>
            <a:off x="680320" y="5300148"/>
            <a:ext cx="9613861" cy="50225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148" name="Shape 148"/>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49" name="Shape 149"/>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50" name="Shape 150"/>
          <p:cNvSpPr txBox="1"/>
          <p:nvPr>
            <p:ph idx="12" type="sldNum"/>
          </p:nvPr>
        </p:nvSpPr>
        <p:spPr>
          <a:xfrm>
            <a:off x="10729454" y="4709925"/>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 Column">
    <p:spTree>
      <p:nvGrpSpPr>
        <p:cNvPr id="151" name="Shape 151"/>
        <p:cNvGrpSpPr/>
        <p:nvPr/>
      </p:nvGrpSpPr>
      <p:grpSpPr>
        <a:xfrm>
          <a:off x="0" y="0"/>
          <a:ext cx="0" cy="0"/>
          <a:chOff x="0" y="0"/>
          <a:chExt cx="0" cy="0"/>
        </a:xfrm>
      </p:grpSpPr>
      <p:pic>
        <p:nvPicPr>
          <p:cNvPr descr="HD-ShadowLong.png" id="152" name="Shape 152"/>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153" name="Shape 153"/>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154" name="Shape 154"/>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55" name="Shape 155"/>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6" name="Shape 156"/>
          <p:cNvSpPr txBox="1"/>
          <p:nvPr>
            <p:ph type="title"/>
          </p:nvPr>
        </p:nvSpPr>
        <p:spPr>
          <a:xfrm>
            <a:off x="669222" y="753227"/>
            <a:ext cx="9624959"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7" name="Shape 157"/>
          <p:cNvSpPr txBox="1"/>
          <p:nvPr>
            <p:ph idx="1" type="body"/>
          </p:nvPr>
        </p:nvSpPr>
        <p:spPr>
          <a:xfrm>
            <a:off x="660945" y="2336873"/>
            <a:ext cx="3070033" cy="57626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158" name="Shape 158"/>
          <p:cNvSpPr txBox="1"/>
          <p:nvPr>
            <p:ph idx="2" type="body"/>
          </p:nvPr>
        </p:nvSpPr>
        <p:spPr>
          <a:xfrm>
            <a:off x="680322" y="3022673"/>
            <a:ext cx="3049702" cy="2913513"/>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9pPr>
          </a:lstStyle>
          <a:p/>
        </p:txBody>
      </p:sp>
      <p:sp>
        <p:nvSpPr>
          <p:cNvPr id="159" name="Shape 159"/>
          <p:cNvSpPr txBox="1"/>
          <p:nvPr>
            <p:ph idx="3" type="body"/>
          </p:nvPr>
        </p:nvSpPr>
        <p:spPr>
          <a:xfrm>
            <a:off x="3956025" y="2336873"/>
            <a:ext cx="3063240" cy="57626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160" name="Shape 160"/>
          <p:cNvSpPr txBox="1"/>
          <p:nvPr>
            <p:ph idx="4" type="body"/>
          </p:nvPr>
        </p:nvSpPr>
        <p:spPr>
          <a:xfrm>
            <a:off x="3945469" y="3022673"/>
            <a:ext cx="3063240" cy="2913513"/>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9pPr>
          </a:lstStyle>
          <a:p/>
        </p:txBody>
      </p:sp>
      <p:sp>
        <p:nvSpPr>
          <p:cNvPr id="161" name="Shape 161"/>
          <p:cNvSpPr txBox="1"/>
          <p:nvPr>
            <p:ph idx="5" type="body"/>
          </p:nvPr>
        </p:nvSpPr>
        <p:spPr>
          <a:xfrm>
            <a:off x="7224156" y="2336873"/>
            <a:ext cx="3070024" cy="57626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162" name="Shape 162"/>
          <p:cNvSpPr txBox="1"/>
          <p:nvPr>
            <p:ph idx="6" type="body"/>
          </p:nvPr>
        </p:nvSpPr>
        <p:spPr>
          <a:xfrm>
            <a:off x="7224156" y="3022673"/>
            <a:ext cx="3070024" cy="2913513"/>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9pPr>
          </a:lstStyle>
          <a:p/>
        </p:txBody>
      </p:sp>
      <p:sp>
        <p:nvSpPr>
          <p:cNvPr id="163" name="Shape 163"/>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64" name="Shape 164"/>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65" name="Shape 165"/>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3 Picture Column">
    <p:spTree>
      <p:nvGrpSpPr>
        <p:cNvPr id="166" name="Shape 166"/>
        <p:cNvGrpSpPr/>
        <p:nvPr/>
      </p:nvGrpSpPr>
      <p:grpSpPr>
        <a:xfrm>
          <a:off x="0" y="0"/>
          <a:ext cx="0" cy="0"/>
          <a:chOff x="0" y="0"/>
          <a:chExt cx="0" cy="0"/>
        </a:xfrm>
      </p:grpSpPr>
      <p:pic>
        <p:nvPicPr>
          <p:cNvPr descr="HD-ShadowLong.png" id="167" name="Shape 167"/>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168" name="Shape 168"/>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169" name="Shape 169"/>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70" name="Shape 170"/>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71" name="Shape 171"/>
          <p:cNvSpPr txBox="1"/>
          <p:nvPr>
            <p:ph type="title"/>
          </p:nvPr>
        </p:nvSpPr>
        <p:spPr>
          <a:xfrm>
            <a:off x="680322" y="753227"/>
            <a:ext cx="9613859"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2" name="Shape 172"/>
          <p:cNvSpPr txBox="1"/>
          <p:nvPr>
            <p:ph idx="1" type="body"/>
          </p:nvPr>
        </p:nvSpPr>
        <p:spPr>
          <a:xfrm>
            <a:off x="680318" y="4297503"/>
            <a:ext cx="3049704" cy="57626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173" name="Shape 173"/>
          <p:cNvSpPr/>
          <p:nvPr>
            <p:ph idx="2" type="pic"/>
          </p:nvPr>
        </p:nvSpPr>
        <p:spPr>
          <a:xfrm>
            <a:off x="680318" y="2336873"/>
            <a:ext cx="3049704" cy="1524000"/>
          </a:xfrm>
          <a:prstGeom prst="roundRect">
            <a:avLst>
              <a:gd fmla="val 0" name="adj"/>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74" name="Shape 174"/>
          <p:cNvSpPr txBox="1"/>
          <p:nvPr>
            <p:ph idx="3" type="body"/>
          </p:nvPr>
        </p:nvSpPr>
        <p:spPr>
          <a:xfrm>
            <a:off x="680318" y="4873764"/>
            <a:ext cx="3049704" cy="1062422"/>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9pPr>
          </a:lstStyle>
          <a:p/>
        </p:txBody>
      </p:sp>
      <p:sp>
        <p:nvSpPr>
          <p:cNvPr id="175" name="Shape 175"/>
          <p:cNvSpPr txBox="1"/>
          <p:nvPr>
            <p:ph idx="4" type="body"/>
          </p:nvPr>
        </p:nvSpPr>
        <p:spPr>
          <a:xfrm>
            <a:off x="3945471" y="4297503"/>
            <a:ext cx="3063240" cy="57626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176" name="Shape 176"/>
          <p:cNvSpPr/>
          <p:nvPr>
            <p:ph idx="5" type="pic"/>
          </p:nvPr>
        </p:nvSpPr>
        <p:spPr>
          <a:xfrm>
            <a:off x="3945469" y="2336873"/>
            <a:ext cx="3063240" cy="1524000"/>
          </a:xfrm>
          <a:prstGeom prst="roundRect">
            <a:avLst>
              <a:gd fmla="val 0" name="adj"/>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77" name="Shape 177"/>
          <p:cNvSpPr txBox="1"/>
          <p:nvPr>
            <p:ph idx="6" type="body"/>
          </p:nvPr>
        </p:nvSpPr>
        <p:spPr>
          <a:xfrm>
            <a:off x="3944117" y="4873764"/>
            <a:ext cx="3067296" cy="1062422"/>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9pPr>
          </a:lstStyle>
          <a:p/>
        </p:txBody>
      </p:sp>
      <p:sp>
        <p:nvSpPr>
          <p:cNvPr id="178" name="Shape 178"/>
          <p:cNvSpPr txBox="1"/>
          <p:nvPr>
            <p:ph idx="7" type="body"/>
          </p:nvPr>
        </p:nvSpPr>
        <p:spPr>
          <a:xfrm>
            <a:off x="7230678" y="4297503"/>
            <a:ext cx="3063505" cy="57626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179" name="Shape 179"/>
          <p:cNvSpPr/>
          <p:nvPr>
            <p:ph idx="8" type="pic"/>
          </p:nvPr>
        </p:nvSpPr>
        <p:spPr>
          <a:xfrm>
            <a:off x="7230677" y="2336873"/>
            <a:ext cx="3063505" cy="1524000"/>
          </a:xfrm>
          <a:prstGeom prst="roundRect">
            <a:avLst>
              <a:gd fmla="val 0" name="adj"/>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180" name="Shape 180"/>
          <p:cNvSpPr txBox="1"/>
          <p:nvPr>
            <p:ph idx="9" type="body"/>
          </p:nvPr>
        </p:nvSpPr>
        <p:spPr>
          <a:xfrm>
            <a:off x="7230553" y="4873762"/>
            <a:ext cx="3067563" cy="1062422"/>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900" u="none" cap="none" strike="noStrike">
                <a:solidFill>
                  <a:schemeClr val="lt1"/>
                </a:solidFill>
                <a:latin typeface="Trebuchet MS"/>
                <a:ea typeface="Trebuchet MS"/>
                <a:cs typeface="Trebuchet MS"/>
                <a:sym typeface="Trebuchet MS"/>
              </a:defRPr>
            </a:lvl9pPr>
          </a:lstStyle>
          <a:p/>
        </p:txBody>
      </p:sp>
      <p:sp>
        <p:nvSpPr>
          <p:cNvPr id="181" name="Shape 181"/>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82" name="Shape 182"/>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83" name="Shape 183"/>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84" name="Shape 184"/>
        <p:cNvGrpSpPr/>
        <p:nvPr/>
      </p:nvGrpSpPr>
      <p:grpSpPr>
        <a:xfrm>
          <a:off x="0" y="0"/>
          <a:ext cx="0" cy="0"/>
          <a:chOff x="0" y="0"/>
          <a:chExt cx="0" cy="0"/>
        </a:xfrm>
      </p:grpSpPr>
      <p:pic>
        <p:nvPicPr>
          <p:cNvPr descr="HD-ShadowLong.png" id="185" name="Shape 185"/>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186" name="Shape 186"/>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187" name="Shape 187"/>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88" name="Shape 188"/>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89" name="Shape 189"/>
          <p:cNvSpPr txBox="1"/>
          <p:nvPr>
            <p:ph type="title"/>
          </p:nvPr>
        </p:nvSpPr>
        <p:spPr>
          <a:xfrm>
            <a:off x="680320" y="753227"/>
            <a:ext cx="9613861" cy="1080938"/>
          </a:xfrm>
          <a:prstGeom prst="rect">
            <a:avLst/>
          </a:prstGeom>
          <a:noFill/>
          <a:ln>
            <a:noFill/>
          </a:ln>
        </p:spPr>
        <p:txBody>
          <a:bodyPr anchorCtr="0" anchor="ctr" bIns="91425" lIns="91425" rIns="91425" tIns="91425"/>
          <a:lstStyle>
            <a:lvl1pPr indent="0" lvl="0" marL="0" marR="0" rtl="0" algn="r">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0" name="Shape 190"/>
          <p:cNvSpPr txBox="1"/>
          <p:nvPr>
            <p:ph idx="1" type="body"/>
          </p:nvPr>
        </p:nvSpPr>
        <p:spPr>
          <a:xfrm rot="5400000">
            <a:off x="3687593" y="-670399"/>
            <a:ext cx="3599316" cy="9613861"/>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191" name="Shape 191"/>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92" name="Shape 192"/>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93" name="Shape 193"/>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94" name="Shape 194"/>
        <p:cNvGrpSpPr/>
        <p:nvPr/>
      </p:nvGrpSpPr>
      <p:grpSpPr>
        <a:xfrm>
          <a:off x="0" y="0"/>
          <a:ext cx="0" cy="0"/>
          <a:chOff x="0" y="0"/>
          <a:chExt cx="0" cy="0"/>
        </a:xfrm>
      </p:grpSpPr>
      <p:sp>
        <p:nvSpPr>
          <p:cNvPr id="195" name="Shape 195"/>
          <p:cNvSpPr/>
          <p:nvPr/>
        </p:nvSpPr>
        <p:spPr>
          <a:xfrm rot="5400000">
            <a:off x="8116207" y="1869394"/>
            <a:ext cx="5106987"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96" name="Shape 196"/>
          <p:cNvSpPr/>
          <p:nvPr/>
        </p:nvSpPr>
        <p:spPr>
          <a:xfrm rot="5400000">
            <a:off x="9868201" y="5372402"/>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97" name="Shape 197"/>
          <p:cNvSpPr txBox="1"/>
          <p:nvPr>
            <p:ph type="title"/>
          </p:nvPr>
        </p:nvSpPr>
        <p:spPr>
          <a:xfrm rot="5400000">
            <a:off x="8489251" y="2249575"/>
            <a:ext cx="4353759" cy="1073801"/>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8" name="Shape 198"/>
          <p:cNvSpPr txBox="1"/>
          <p:nvPr>
            <p:ph idx="1" type="body"/>
          </p:nvPr>
        </p:nvSpPr>
        <p:spPr>
          <a:xfrm rot="5400000">
            <a:off x="2452029" y="-1162110"/>
            <a:ext cx="5326588" cy="8870003"/>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199" name="Shape 199"/>
          <p:cNvSpPr txBox="1"/>
          <p:nvPr>
            <p:ph idx="10" type="dt"/>
          </p:nvPr>
        </p:nvSpPr>
        <p:spPr>
          <a:xfrm>
            <a:off x="6807125"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200" name="Shape 200"/>
          <p:cNvSpPr txBox="1"/>
          <p:nvPr>
            <p:ph idx="11" type="ftr"/>
          </p:nvPr>
        </p:nvSpPr>
        <p:spPr>
          <a:xfrm>
            <a:off x="680320" y="5936187"/>
            <a:ext cx="6126804"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201" name="Shape 201"/>
          <p:cNvSpPr txBox="1"/>
          <p:nvPr>
            <p:ph idx="12" type="sldNum"/>
          </p:nvPr>
        </p:nvSpPr>
        <p:spPr>
          <a:xfrm>
            <a:off x="10097550" y="5398632"/>
            <a:ext cx="1154150" cy="1090788"/>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6" name="Shape 26"/>
        <p:cNvGrpSpPr/>
        <p:nvPr/>
      </p:nvGrpSpPr>
      <p:grpSpPr>
        <a:xfrm>
          <a:off x="0" y="0"/>
          <a:ext cx="0" cy="0"/>
          <a:chOff x="0" y="0"/>
          <a:chExt cx="0" cy="0"/>
        </a:xfrm>
      </p:grpSpPr>
      <p:pic>
        <p:nvPicPr>
          <p:cNvPr descr="HD-ShadowLong.png" id="27" name="Shape 27"/>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28" name="Shape 28"/>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29" name="Shape 29"/>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30" name="Shape 30"/>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1" name="Shape 31"/>
          <p:cNvSpPr txBox="1"/>
          <p:nvPr>
            <p:ph type="title"/>
          </p:nvPr>
        </p:nvSpPr>
        <p:spPr>
          <a:xfrm>
            <a:off x="680320" y="753227"/>
            <a:ext cx="9613861"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680320" y="2336873"/>
            <a:ext cx="9613861" cy="3599316"/>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33" name="Shape 33"/>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34" name="Shape 34"/>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35" name="Shape 35"/>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6" name="Shape 36"/>
        <p:cNvGrpSpPr/>
        <p:nvPr/>
      </p:nvGrpSpPr>
      <p:grpSpPr>
        <a:xfrm>
          <a:off x="0" y="0"/>
          <a:ext cx="0" cy="0"/>
          <a:chOff x="0" y="0"/>
          <a:chExt cx="0" cy="0"/>
        </a:xfrm>
      </p:grpSpPr>
      <p:pic>
        <p:nvPicPr>
          <p:cNvPr descr="HD-ShadowLong.png" id="37" name="Shape 37"/>
          <p:cNvPicPr preferRelativeResize="0"/>
          <p:nvPr/>
        </p:nvPicPr>
        <p:blipFill rotWithShape="1">
          <a:blip r:embed="rId2">
            <a:alphaModFix/>
          </a:blip>
          <a:srcRect b="0" l="0" r="0" t="0"/>
          <a:stretch/>
        </p:blipFill>
        <p:spPr>
          <a:xfrm>
            <a:off x="0" y="4086907"/>
            <a:ext cx="10437812" cy="321163"/>
          </a:xfrm>
          <a:prstGeom prst="rect">
            <a:avLst/>
          </a:prstGeom>
          <a:noFill/>
          <a:ln>
            <a:noFill/>
          </a:ln>
        </p:spPr>
      </p:pic>
      <p:pic>
        <p:nvPicPr>
          <p:cNvPr descr="HD-ShadowShort.png" id="38" name="Shape 38"/>
          <p:cNvPicPr preferRelativeResize="0"/>
          <p:nvPr/>
        </p:nvPicPr>
        <p:blipFill rotWithShape="1">
          <a:blip r:embed="rId3">
            <a:alphaModFix/>
          </a:blip>
          <a:srcRect b="0" l="0" r="0" t="0"/>
          <a:stretch/>
        </p:blipFill>
        <p:spPr>
          <a:xfrm>
            <a:off x="10585824" y="4087901"/>
            <a:ext cx="1602997" cy="144269"/>
          </a:xfrm>
          <a:prstGeom prst="rect">
            <a:avLst/>
          </a:prstGeom>
          <a:noFill/>
          <a:ln>
            <a:noFill/>
          </a:ln>
        </p:spPr>
      </p:pic>
      <p:sp>
        <p:nvSpPr>
          <p:cNvPr id="39" name="Shape 39"/>
          <p:cNvSpPr/>
          <p:nvPr/>
        </p:nvSpPr>
        <p:spPr>
          <a:xfrm>
            <a:off x="-1" y="2726266"/>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40" name="Shape 40"/>
          <p:cNvSpPr/>
          <p:nvPr/>
        </p:nvSpPr>
        <p:spPr>
          <a:xfrm>
            <a:off x="10585825" y="2726266"/>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41" name="Shape 41"/>
          <p:cNvSpPr txBox="1"/>
          <p:nvPr>
            <p:ph type="title"/>
          </p:nvPr>
        </p:nvSpPr>
        <p:spPr>
          <a:xfrm>
            <a:off x="680322" y="2869894"/>
            <a:ext cx="9613859" cy="1090787"/>
          </a:xfrm>
          <a:prstGeom prst="rect">
            <a:avLst/>
          </a:prstGeom>
          <a:noFill/>
          <a:ln>
            <a:noFill/>
          </a:ln>
        </p:spPr>
        <p:txBody>
          <a:bodyPr anchorCtr="0" anchor="ctr" bIns="91425" lIns="91425" rIns="91425" tIns="91425"/>
          <a:lstStyle>
            <a:lvl1pPr indent="0" lvl="0" marL="0" marR="0" rtl="0" algn="r">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680322" y="4232171"/>
            <a:ext cx="9613859" cy="1704017"/>
          </a:xfrm>
          <a:prstGeom prst="rect">
            <a:avLst/>
          </a:prstGeom>
          <a:noFill/>
          <a:ln>
            <a:noFill/>
          </a:ln>
        </p:spPr>
        <p:txBody>
          <a:bodyPr anchorCtr="0" anchor="t" bIns="91425" lIns="91425" rIns="91425" tIns="91425"/>
          <a:lstStyle>
            <a:lvl1pPr indent="0" lvl="0" marL="0" marR="0" rtl="0" algn="r">
              <a:lnSpc>
                <a:spcPct val="90000"/>
              </a:lnSpc>
              <a:spcBef>
                <a:spcPts val="1000"/>
              </a:spcBef>
              <a:buClr>
                <a:schemeClr val="lt1"/>
              </a:buClr>
              <a:buFont typeface="Arial"/>
              <a:buNone/>
              <a:defRPr b="0" i="0" sz="20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Trebuchet MS"/>
                <a:ea typeface="Trebuchet MS"/>
                <a:cs typeface="Trebuchet MS"/>
                <a:sym typeface="Trebuchet MS"/>
              </a:defRPr>
            </a:lvl9pPr>
          </a:lstStyle>
          <a:p/>
        </p:txBody>
      </p:sp>
      <p:sp>
        <p:nvSpPr>
          <p:cNvPr id="43" name="Shape 43"/>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44" name="Shape 44"/>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45" name="Shape 45"/>
          <p:cNvSpPr txBox="1"/>
          <p:nvPr>
            <p:ph idx="12" type="sldNum"/>
          </p:nvPr>
        </p:nvSpPr>
        <p:spPr>
          <a:xfrm>
            <a:off x="10729454" y="2869894"/>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6" name="Shape 46"/>
        <p:cNvGrpSpPr/>
        <p:nvPr/>
      </p:nvGrpSpPr>
      <p:grpSpPr>
        <a:xfrm>
          <a:off x="0" y="0"/>
          <a:ext cx="0" cy="0"/>
          <a:chOff x="0" y="0"/>
          <a:chExt cx="0" cy="0"/>
        </a:xfrm>
      </p:grpSpPr>
      <p:pic>
        <p:nvPicPr>
          <p:cNvPr descr="HD-ShadowLong.png" id="47" name="Shape 47"/>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48" name="Shape 48"/>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49" name="Shape 49"/>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50" name="Shape 50"/>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51" name="Shape 51"/>
          <p:cNvSpPr txBox="1"/>
          <p:nvPr>
            <p:ph type="title"/>
          </p:nvPr>
        </p:nvSpPr>
        <p:spPr>
          <a:xfrm>
            <a:off x="680320" y="753227"/>
            <a:ext cx="9613861"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2" name="Shape 52"/>
          <p:cNvSpPr txBox="1"/>
          <p:nvPr>
            <p:ph idx="1" type="body"/>
          </p:nvPr>
        </p:nvSpPr>
        <p:spPr>
          <a:xfrm>
            <a:off x="680320" y="2336873"/>
            <a:ext cx="4698357" cy="3599316"/>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53" name="Shape 53"/>
          <p:cNvSpPr txBox="1"/>
          <p:nvPr>
            <p:ph idx="2" type="body"/>
          </p:nvPr>
        </p:nvSpPr>
        <p:spPr>
          <a:xfrm>
            <a:off x="5594123" y="2336873"/>
            <a:ext cx="4700058" cy="3599316"/>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54" name="Shape 54"/>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55" name="Shape 55"/>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56" name="Shape 56"/>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7" name="Shape 57"/>
        <p:cNvGrpSpPr/>
        <p:nvPr/>
      </p:nvGrpSpPr>
      <p:grpSpPr>
        <a:xfrm>
          <a:off x="0" y="0"/>
          <a:ext cx="0" cy="0"/>
          <a:chOff x="0" y="0"/>
          <a:chExt cx="0" cy="0"/>
        </a:xfrm>
      </p:grpSpPr>
      <p:pic>
        <p:nvPicPr>
          <p:cNvPr descr="HD-ShadowLong.png" id="58" name="Shape 58"/>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59" name="Shape 59"/>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60" name="Shape 60"/>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61" name="Shape 61"/>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2" name="Shape 62"/>
          <p:cNvSpPr txBox="1"/>
          <p:nvPr>
            <p:ph type="title"/>
          </p:nvPr>
        </p:nvSpPr>
        <p:spPr>
          <a:xfrm>
            <a:off x="680318" y="753229"/>
            <a:ext cx="9613863" cy="1080937"/>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txBox="1"/>
          <p:nvPr>
            <p:ph idx="1" type="body"/>
          </p:nvPr>
        </p:nvSpPr>
        <p:spPr>
          <a:xfrm>
            <a:off x="906350" y="2336873"/>
            <a:ext cx="4472327" cy="693134"/>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64" name="Shape 64"/>
          <p:cNvSpPr txBox="1"/>
          <p:nvPr>
            <p:ph idx="2" type="body"/>
          </p:nvPr>
        </p:nvSpPr>
        <p:spPr>
          <a:xfrm>
            <a:off x="680322" y="3030008"/>
            <a:ext cx="4698355" cy="2906179"/>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65" name="Shape 65"/>
          <p:cNvSpPr txBox="1"/>
          <p:nvPr>
            <p:ph idx="3" type="body"/>
          </p:nvPr>
        </p:nvSpPr>
        <p:spPr>
          <a:xfrm>
            <a:off x="5820153" y="2336873"/>
            <a:ext cx="4474027" cy="692075"/>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Trebuchet MS"/>
                <a:ea typeface="Trebuchet MS"/>
                <a:cs typeface="Trebuchet MS"/>
                <a:sym typeface="Trebuchet MS"/>
              </a:defRPr>
            </a:lvl9pPr>
          </a:lstStyle>
          <a:p/>
        </p:txBody>
      </p:sp>
      <p:sp>
        <p:nvSpPr>
          <p:cNvPr id="66" name="Shape 66"/>
          <p:cNvSpPr txBox="1"/>
          <p:nvPr>
            <p:ph idx="4" type="body"/>
          </p:nvPr>
        </p:nvSpPr>
        <p:spPr>
          <a:xfrm>
            <a:off x="5594123" y="3030008"/>
            <a:ext cx="4700059" cy="2906179"/>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67" name="Shape 67"/>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68" name="Shape 68"/>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69" name="Shape 69"/>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0" name="Shape 70"/>
        <p:cNvGrpSpPr/>
        <p:nvPr/>
      </p:nvGrpSpPr>
      <p:grpSpPr>
        <a:xfrm>
          <a:off x="0" y="0"/>
          <a:ext cx="0" cy="0"/>
          <a:chOff x="0" y="0"/>
          <a:chExt cx="0" cy="0"/>
        </a:xfrm>
      </p:grpSpPr>
      <p:pic>
        <p:nvPicPr>
          <p:cNvPr descr="HD-ShadowLong.png" id="71" name="Shape 71"/>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72" name="Shape 72"/>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73" name="Shape 73"/>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txBox="1"/>
          <p:nvPr>
            <p:ph type="title"/>
          </p:nvPr>
        </p:nvSpPr>
        <p:spPr>
          <a:xfrm>
            <a:off x="680320" y="753227"/>
            <a:ext cx="9613861"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77" name="Shape 77"/>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78" name="Shape 78"/>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pic>
        <p:nvPicPr>
          <p:cNvPr descr="HD-ShadowShort.png" id="80" name="Shape 80"/>
          <p:cNvPicPr preferRelativeResize="0"/>
          <p:nvPr/>
        </p:nvPicPr>
        <p:blipFill rotWithShape="1">
          <a:blip r:embed="rId2">
            <a:alphaModFix/>
          </a:blip>
          <a:srcRect b="0" l="0" r="0" t="0"/>
          <a:stretch/>
        </p:blipFill>
        <p:spPr>
          <a:xfrm>
            <a:off x="10585825" y="1971233"/>
            <a:ext cx="1602997" cy="144269"/>
          </a:xfrm>
          <a:prstGeom prst="rect">
            <a:avLst/>
          </a:prstGeom>
          <a:noFill/>
          <a:ln>
            <a:noFill/>
          </a:ln>
        </p:spPr>
      </p:pic>
      <p:sp>
        <p:nvSpPr>
          <p:cNvPr id="81" name="Shape 81"/>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2" name="Shape 82"/>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83" name="Shape 83"/>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84" name="Shape 84"/>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85" name="Shape 85"/>
        <p:cNvGrpSpPr/>
        <p:nvPr/>
      </p:nvGrpSpPr>
      <p:grpSpPr>
        <a:xfrm>
          <a:off x="0" y="0"/>
          <a:ext cx="0" cy="0"/>
          <a:chOff x="0" y="0"/>
          <a:chExt cx="0" cy="0"/>
        </a:xfrm>
      </p:grpSpPr>
      <p:pic>
        <p:nvPicPr>
          <p:cNvPr descr="HD-ShadowLong.png" id="86" name="Shape 86"/>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87" name="Shape 87"/>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88" name="Shape 88"/>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89" name="Shape 89"/>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0" name="Shape 90"/>
          <p:cNvSpPr txBox="1"/>
          <p:nvPr>
            <p:ph type="title"/>
          </p:nvPr>
        </p:nvSpPr>
        <p:spPr>
          <a:xfrm>
            <a:off x="680320" y="753227"/>
            <a:ext cx="9613858" cy="108093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1" name="Shape 91"/>
          <p:cNvSpPr txBox="1"/>
          <p:nvPr>
            <p:ph idx="1" type="body"/>
          </p:nvPr>
        </p:nvSpPr>
        <p:spPr>
          <a:xfrm>
            <a:off x="4685846" y="2336873"/>
            <a:ext cx="5608335" cy="3599313"/>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92" name="Shape 92"/>
          <p:cNvSpPr txBox="1"/>
          <p:nvPr>
            <p:ph idx="2" type="body"/>
          </p:nvPr>
        </p:nvSpPr>
        <p:spPr>
          <a:xfrm>
            <a:off x="680322" y="2336872"/>
            <a:ext cx="3790077" cy="3599317"/>
          </a:xfrm>
          <a:prstGeom prst="rect">
            <a:avLst/>
          </a:prstGeom>
          <a:noFill/>
          <a:ln>
            <a:noFill/>
          </a:ln>
        </p:spPr>
        <p:txBody>
          <a:bodyPr anchorCtr="0" anchor="ctr"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93" name="Shape 93"/>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94" name="Shape 94"/>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95" name="Shape 95"/>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96" name="Shape 96"/>
        <p:cNvGrpSpPr/>
        <p:nvPr/>
      </p:nvGrpSpPr>
      <p:grpSpPr>
        <a:xfrm>
          <a:off x="0" y="0"/>
          <a:ext cx="0" cy="0"/>
          <a:chOff x="0" y="0"/>
          <a:chExt cx="0" cy="0"/>
        </a:xfrm>
      </p:grpSpPr>
      <p:pic>
        <p:nvPicPr>
          <p:cNvPr descr="HD-ShadowLong.png" id="97" name="Shape 97"/>
          <p:cNvPicPr preferRelativeResize="0"/>
          <p:nvPr/>
        </p:nvPicPr>
        <p:blipFill rotWithShape="1">
          <a:blip r:embed="rId2">
            <a:alphaModFix/>
          </a:blip>
          <a:srcRect b="0" l="0" r="0" t="0"/>
          <a:stretch/>
        </p:blipFill>
        <p:spPr>
          <a:xfrm>
            <a:off x="0" y="1970240"/>
            <a:ext cx="10437812" cy="321163"/>
          </a:xfrm>
          <a:prstGeom prst="rect">
            <a:avLst/>
          </a:prstGeom>
          <a:noFill/>
          <a:ln>
            <a:noFill/>
          </a:ln>
        </p:spPr>
      </p:pic>
      <p:pic>
        <p:nvPicPr>
          <p:cNvPr descr="HD-ShadowShort.png" id="98" name="Shape 98"/>
          <p:cNvPicPr preferRelativeResize="0"/>
          <p:nvPr/>
        </p:nvPicPr>
        <p:blipFill rotWithShape="1">
          <a:blip r:embed="rId3">
            <a:alphaModFix/>
          </a:blip>
          <a:srcRect b="0" l="0" r="0" t="0"/>
          <a:stretch/>
        </p:blipFill>
        <p:spPr>
          <a:xfrm>
            <a:off x="10585825" y="1971233"/>
            <a:ext cx="1602997" cy="144269"/>
          </a:xfrm>
          <a:prstGeom prst="rect">
            <a:avLst/>
          </a:prstGeom>
          <a:noFill/>
          <a:ln>
            <a:noFill/>
          </a:ln>
        </p:spPr>
      </p:pic>
      <p:sp>
        <p:nvSpPr>
          <p:cNvPr id="99" name="Shape 99"/>
          <p:cNvSpPr/>
          <p:nvPr/>
        </p:nvSpPr>
        <p:spPr>
          <a:xfrm>
            <a:off x="0" y="609600"/>
            <a:ext cx="10437812" cy="1368198"/>
          </a:xfrm>
          <a:prstGeom prst="rect">
            <a:avLst/>
          </a:prstGeom>
          <a:solidFill>
            <a:srgbClr val="262626"/>
          </a:solidFill>
          <a:ln>
            <a:noFill/>
          </a:ln>
        </p:spPr>
        <p:txBody>
          <a:bodyPr anchorCtr="0" anchor="ctr" bIns="91425" lIns="91425" rIns="91425" tIns="91425">
            <a:noAutofit/>
          </a:bodyPr>
          <a:lstStyle/>
          <a:p>
            <a:pPr lvl="0">
              <a:spcBef>
                <a:spcPts val="0"/>
              </a:spcBef>
              <a:buNone/>
            </a:pPr>
            <a:r>
              <a:t/>
            </a:r>
            <a:endParaRPr/>
          </a:p>
        </p:txBody>
      </p:sp>
      <p:sp>
        <p:nvSpPr>
          <p:cNvPr id="100" name="Shape 100"/>
          <p:cNvSpPr/>
          <p:nvPr/>
        </p:nvSpPr>
        <p:spPr>
          <a:xfrm>
            <a:off x="10585827" y="609600"/>
            <a:ext cx="1602997" cy="136819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01" name="Shape 101"/>
          <p:cNvSpPr txBox="1"/>
          <p:nvPr>
            <p:ph type="title"/>
          </p:nvPr>
        </p:nvSpPr>
        <p:spPr>
          <a:xfrm>
            <a:off x="680322" y="753227"/>
            <a:ext cx="9613856"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p:nvPr>
            <p:ph idx="2" type="pic"/>
          </p:nvPr>
        </p:nvSpPr>
        <p:spPr>
          <a:xfrm>
            <a:off x="4868332" y="2336874"/>
            <a:ext cx="5425848" cy="3599312"/>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Trebuchet MS"/>
                <a:ea typeface="Trebuchet MS"/>
                <a:cs typeface="Trebuchet MS"/>
                <a:sym typeface="Trebuchet MS"/>
              </a:defRPr>
            </a:lvl9pPr>
          </a:lstStyle>
          <a:p/>
        </p:txBody>
      </p:sp>
      <p:sp>
        <p:nvSpPr>
          <p:cNvPr id="103" name="Shape 103"/>
          <p:cNvSpPr txBox="1"/>
          <p:nvPr>
            <p:ph idx="1" type="body"/>
          </p:nvPr>
        </p:nvSpPr>
        <p:spPr>
          <a:xfrm>
            <a:off x="680322" y="2336873"/>
            <a:ext cx="3876255" cy="3599314"/>
          </a:xfrm>
          <a:prstGeom prst="rect">
            <a:avLst/>
          </a:prstGeom>
          <a:noFill/>
          <a:ln>
            <a:noFill/>
          </a:ln>
        </p:spPr>
        <p:txBody>
          <a:bodyPr anchorCtr="0" anchor="ctr"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Trebuchet MS"/>
                <a:ea typeface="Trebuchet MS"/>
                <a:cs typeface="Trebuchet MS"/>
                <a:sym typeface="Trebuchet MS"/>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Trebuchet MS"/>
                <a:ea typeface="Trebuchet MS"/>
                <a:cs typeface="Trebuchet MS"/>
                <a:sym typeface="Trebuchet MS"/>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Trebuchet MS"/>
                <a:ea typeface="Trebuchet MS"/>
                <a:cs typeface="Trebuchet MS"/>
                <a:sym typeface="Trebuchet MS"/>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Trebuchet MS"/>
                <a:ea typeface="Trebuchet MS"/>
                <a:cs typeface="Trebuchet MS"/>
                <a:sym typeface="Trebuchet MS"/>
              </a:defRPr>
            </a:lvl9pPr>
          </a:lstStyle>
          <a:p/>
        </p:txBody>
      </p:sp>
      <p:sp>
        <p:nvSpPr>
          <p:cNvPr id="104" name="Shape 104"/>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05" name="Shape 105"/>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06" name="Shape 106"/>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00.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1.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F78121"/>
            </a:gs>
            <a:gs pos="50000">
              <a:srgbClr val="D54006"/>
            </a:gs>
            <a:gs pos="100000">
              <a:srgbClr val="8C0000"/>
            </a:gs>
          </a:gsLst>
          <a:lin ang="2520000" scaled="0"/>
        </a:gradFill>
      </p:bgPr>
    </p:bg>
    <p:spTree>
      <p:nvGrpSpPr>
        <p:cNvPr id="9" name="Shape 9"/>
        <p:cNvGrpSpPr/>
        <p:nvPr/>
      </p:nvGrpSpPr>
      <p:grpSpPr>
        <a:xfrm>
          <a:off x="0" y="0"/>
          <a:ext cx="0" cy="0"/>
          <a:chOff x="0" y="0"/>
          <a:chExt cx="0" cy="0"/>
        </a:xfrm>
      </p:grpSpPr>
      <p:pic>
        <p:nvPicPr>
          <p:cNvPr descr="hashOverlay-FullResolve.png" id="10" name="Shape 10"/>
          <p:cNvPicPr preferRelativeResize="0"/>
          <p:nvPr/>
        </p:nvPicPr>
        <p:blipFill rotWithShape="1">
          <a:blip r:embed="rId1">
            <a:alphaModFix amt="10000"/>
          </a:blip>
          <a:srcRect b="0" l="0" r="0" t="0"/>
          <a:stretch/>
        </p:blipFill>
        <p:spPr>
          <a:xfrm>
            <a:off x="0" y="0"/>
            <a:ext cx="12192000" cy="6858000"/>
          </a:xfrm>
          <a:prstGeom prst="rect">
            <a:avLst/>
          </a:prstGeom>
          <a:noFill/>
          <a:ln>
            <a:noFill/>
          </a:ln>
        </p:spPr>
      </p:pic>
      <p:sp>
        <p:nvSpPr>
          <p:cNvPr id="11" name="Shape 11"/>
          <p:cNvSpPr txBox="1"/>
          <p:nvPr>
            <p:ph type="title"/>
          </p:nvPr>
        </p:nvSpPr>
        <p:spPr>
          <a:xfrm>
            <a:off x="680320" y="753227"/>
            <a:ext cx="9613861" cy="1080938"/>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Trebuchet MS"/>
              <a:buNone/>
              <a:defRPr b="0" i="0" sz="3600" u="none" cap="none" strike="noStrike">
                <a:solidFill>
                  <a:schemeClr val="lt1"/>
                </a:solidFill>
                <a:latin typeface="Trebuchet MS"/>
                <a:ea typeface="Trebuchet MS"/>
                <a:cs typeface="Trebuchet MS"/>
                <a:sym typeface="Trebuchet MS"/>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680320" y="2336873"/>
            <a:ext cx="9613861" cy="3599316"/>
          </a:xfrm>
          <a:prstGeom prst="rect">
            <a:avLst/>
          </a:prstGeom>
          <a:noFill/>
          <a:ln>
            <a:noFill/>
          </a:ln>
        </p:spPr>
        <p:txBody>
          <a:bodyPr anchorCtr="0" anchor="t" bIns="91425" lIns="91425" rIns="91425" tIns="91425"/>
          <a:lstStyle>
            <a:lvl1pPr indent="-76200" lvl="0" marL="228600" marR="0" rtl="0" algn="l">
              <a:lnSpc>
                <a:spcPct val="90000"/>
              </a:lnSpc>
              <a:spcBef>
                <a:spcPts val="1000"/>
              </a:spcBef>
              <a:buClr>
                <a:schemeClr val="lt1"/>
              </a:buClr>
              <a:buSzPct val="100000"/>
              <a:buFont typeface="Arial"/>
              <a:buChar char="•"/>
              <a:defRPr b="0" i="0" sz="2400" u="none" cap="none" strike="noStrike">
                <a:solidFill>
                  <a:schemeClr val="lt1"/>
                </a:solidFill>
                <a:latin typeface="Trebuchet MS"/>
                <a:ea typeface="Trebuchet MS"/>
                <a:cs typeface="Trebuchet MS"/>
                <a:sym typeface="Trebuchet MS"/>
              </a:defRPr>
            </a:lvl1pPr>
            <a:lvl2pPr indent="-101600" lvl="1" marL="685800" marR="0" rtl="0" algn="l">
              <a:lnSpc>
                <a:spcPct val="90000"/>
              </a:lnSpc>
              <a:spcBef>
                <a:spcPts val="500"/>
              </a:spcBef>
              <a:buClr>
                <a:schemeClr val="lt1"/>
              </a:buClr>
              <a:buSzPct val="100000"/>
              <a:buFont typeface="Arial"/>
              <a:buChar char="•"/>
              <a:defRPr b="0" i="0" sz="2000" u="none" cap="none" strike="noStrike">
                <a:solidFill>
                  <a:schemeClr val="lt1"/>
                </a:solidFill>
                <a:latin typeface="Trebuchet MS"/>
                <a:ea typeface="Trebuchet MS"/>
                <a:cs typeface="Trebuchet MS"/>
                <a:sym typeface="Trebuchet MS"/>
              </a:defRPr>
            </a:lvl2pPr>
            <a:lvl3pPr indent="-114300" lvl="2" marL="1143000" marR="0" rtl="0" algn="l">
              <a:lnSpc>
                <a:spcPct val="90000"/>
              </a:lnSpc>
              <a:spcBef>
                <a:spcPts val="500"/>
              </a:spcBef>
              <a:buClr>
                <a:schemeClr val="lt1"/>
              </a:buClr>
              <a:buSzPct val="100000"/>
              <a:buFont typeface="Arial"/>
              <a:buChar char="•"/>
              <a:defRPr b="0" i="0" sz="1800" u="none" cap="none" strike="noStrike">
                <a:solidFill>
                  <a:schemeClr val="lt1"/>
                </a:solidFill>
                <a:latin typeface="Trebuchet MS"/>
                <a:ea typeface="Trebuchet MS"/>
                <a:cs typeface="Trebuchet MS"/>
                <a:sym typeface="Trebuchet MS"/>
              </a:defRPr>
            </a:lvl3pPr>
            <a:lvl4pPr indent="-127000" lvl="3" marL="16002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4pPr>
            <a:lvl5pPr indent="-127000" lvl="4" marL="2057400" marR="0" rtl="0" algn="l">
              <a:lnSpc>
                <a:spcPct val="90000"/>
              </a:lnSpc>
              <a:spcBef>
                <a:spcPts val="500"/>
              </a:spcBef>
              <a:buClr>
                <a:schemeClr val="lt1"/>
              </a:buClr>
              <a:buSzPct val="100000"/>
              <a:buFont typeface="Arial"/>
              <a:buChar char="•"/>
              <a:defRPr b="0" i="0" sz="1600" u="none" cap="none" strike="noStrike">
                <a:solidFill>
                  <a:schemeClr val="lt1"/>
                </a:solidFill>
                <a:latin typeface="Trebuchet MS"/>
                <a:ea typeface="Trebuchet MS"/>
                <a:cs typeface="Trebuchet MS"/>
                <a:sym typeface="Trebuchet MS"/>
              </a:defRPr>
            </a:lvl5pPr>
            <a:lvl6pPr indent="-139700" lvl="5" marL="25146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6pPr>
            <a:lvl7pPr indent="-139700" lvl="6" marL="29718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7pPr>
            <a:lvl8pPr indent="-139700" lvl="7" marL="34290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8pPr>
            <a:lvl9pPr indent="-139700" lvl="8" marL="3886200" marR="0" rtl="0" algn="l">
              <a:lnSpc>
                <a:spcPct val="90000"/>
              </a:lnSpc>
              <a:spcBef>
                <a:spcPts val="500"/>
              </a:spcBef>
              <a:buClr>
                <a:schemeClr val="lt1"/>
              </a:buClr>
              <a:buSzPct val="100000"/>
              <a:buFont typeface="Arial"/>
              <a:buChar char="•"/>
              <a:defRPr b="0" i="0" sz="1400" u="none" cap="none" strike="noStrike">
                <a:solidFill>
                  <a:schemeClr val="lt1"/>
                </a:solidFill>
                <a:latin typeface="Trebuchet MS"/>
                <a:ea typeface="Trebuchet MS"/>
                <a:cs typeface="Trebuchet MS"/>
                <a:sym typeface="Trebuchet MS"/>
              </a:defRPr>
            </a:lvl9pPr>
          </a:lstStyle>
          <a:p/>
        </p:txBody>
      </p:sp>
      <p:sp>
        <p:nvSpPr>
          <p:cNvPr id="13" name="Shape 13"/>
          <p:cNvSpPr txBox="1"/>
          <p:nvPr>
            <p:ph idx="10" type="dt"/>
          </p:nvPr>
        </p:nvSpPr>
        <p:spPr>
          <a:xfrm>
            <a:off x="7550981" y="5936187"/>
            <a:ext cx="2743199" cy="365125"/>
          </a:xfrm>
          <a:prstGeom prst="rect">
            <a:avLst/>
          </a:prstGeom>
          <a:noFill/>
          <a:ln>
            <a:noFill/>
          </a:ln>
        </p:spPr>
        <p:txBody>
          <a:bodyPr anchorCtr="0" anchor="ctr" bIns="91425" lIns="91425" rIns="91425" tIns="91425"/>
          <a:lstStyle>
            <a:lvl1pPr indent="0" lvl="0" marL="0" marR="0" rtl="0" algn="r">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4" name="Shape 14"/>
          <p:cNvSpPr txBox="1"/>
          <p:nvPr>
            <p:ph idx="11" type="ftr"/>
          </p:nvPr>
        </p:nvSpPr>
        <p:spPr>
          <a:xfrm>
            <a:off x="680320" y="5936187"/>
            <a:ext cx="6870660" cy="365125"/>
          </a:xfrm>
          <a:prstGeom prst="rect">
            <a:avLst/>
          </a:prstGeom>
          <a:noFill/>
          <a:ln>
            <a:noFill/>
          </a:ln>
        </p:spPr>
        <p:txBody>
          <a:bodyPr anchorCtr="0" anchor="ctr" bIns="91425" lIns="91425" rIns="91425" tIns="91425"/>
          <a:lstStyle>
            <a:lvl1pPr indent="0" lvl="0" marL="0" marR="0" rtl="0" algn="l">
              <a:spcBef>
                <a:spcPts val="0"/>
              </a:spcBef>
              <a:buNone/>
              <a:defRPr b="0" i="0" sz="1050" u="none" cap="none" strike="noStrike">
                <a:solidFill>
                  <a:schemeClr val="lt1"/>
                </a:solidFill>
                <a:latin typeface="Trebuchet MS"/>
                <a:ea typeface="Trebuchet MS"/>
                <a:cs typeface="Trebuchet MS"/>
                <a:sym typeface="Trebuchet MS"/>
              </a:defRPr>
            </a:lvl1pPr>
            <a:lvl2pPr indent="0" lvl="1" marL="457200" marR="0" rtl="0" algn="l">
              <a:spcBef>
                <a:spcPts val="0"/>
              </a:spcBef>
              <a:buNone/>
              <a:defRPr b="0" i="0" sz="1800" u="none" cap="none" strike="noStrike">
                <a:solidFill>
                  <a:schemeClr val="lt1"/>
                </a:solidFill>
                <a:latin typeface="Trebuchet MS"/>
                <a:ea typeface="Trebuchet MS"/>
                <a:cs typeface="Trebuchet MS"/>
                <a:sym typeface="Trebuchet MS"/>
              </a:defRPr>
            </a:lvl2pPr>
            <a:lvl3pPr indent="0" lvl="2" marL="914400" marR="0" rtl="0" algn="l">
              <a:spcBef>
                <a:spcPts val="0"/>
              </a:spcBef>
              <a:buNone/>
              <a:defRPr b="0" i="0" sz="1800" u="none" cap="none" strike="noStrike">
                <a:solidFill>
                  <a:schemeClr val="lt1"/>
                </a:solidFill>
                <a:latin typeface="Trebuchet MS"/>
                <a:ea typeface="Trebuchet MS"/>
                <a:cs typeface="Trebuchet MS"/>
                <a:sym typeface="Trebuchet MS"/>
              </a:defRPr>
            </a:lvl3pPr>
            <a:lvl4pPr indent="0" lvl="3" marL="1371600" marR="0" rtl="0" algn="l">
              <a:spcBef>
                <a:spcPts val="0"/>
              </a:spcBef>
              <a:buNone/>
              <a:defRPr b="0" i="0" sz="1800" u="none" cap="none" strike="noStrike">
                <a:solidFill>
                  <a:schemeClr val="lt1"/>
                </a:solidFill>
                <a:latin typeface="Trebuchet MS"/>
                <a:ea typeface="Trebuchet MS"/>
                <a:cs typeface="Trebuchet MS"/>
                <a:sym typeface="Trebuchet MS"/>
              </a:defRPr>
            </a:lvl4pPr>
            <a:lvl5pPr indent="0" lvl="4" marL="1828800" marR="0" rtl="0" algn="l">
              <a:spcBef>
                <a:spcPts val="0"/>
              </a:spcBef>
              <a:buNone/>
              <a:defRPr b="0" i="0" sz="1800" u="none" cap="none" strike="noStrike">
                <a:solidFill>
                  <a:schemeClr val="lt1"/>
                </a:solidFill>
                <a:latin typeface="Trebuchet MS"/>
                <a:ea typeface="Trebuchet MS"/>
                <a:cs typeface="Trebuchet MS"/>
                <a:sym typeface="Trebuchet MS"/>
              </a:defRPr>
            </a:lvl5pPr>
            <a:lvl6pPr indent="0" lvl="5" marL="2286000" marR="0" rtl="0" algn="l">
              <a:spcBef>
                <a:spcPts val="0"/>
              </a:spcBef>
              <a:buNone/>
              <a:defRPr b="0" i="0" sz="1800" u="none" cap="none" strike="noStrike">
                <a:solidFill>
                  <a:schemeClr val="lt1"/>
                </a:solidFill>
                <a:latin typeface="Trebuchet MS"/>
                <a:ea typeface="Trebuchet MS"/>
                <a:cs typeface="Trebuchet MS"/>
                <a:sym typeface="Trebuchet MS"/>
              </a:defRPr>
            </a:lvl6pPr>
            <a:lvl7pPr indent="0" lvl="6" marL="2743200" marR="0" rtl="0" algn="l">
              <a:spcBef>
                <a:spcPts val="0"/>
              </a:spcBef>
              <a:buNone/>
              <a:defRPr b="0" i="0" sz="1800" u="none" cap="none" strike="noStrike">
                <a:solidFill>
                  <a:schemeClr val="lt1"/>
                </a:solidFill>
                <a:latin typeface="Trebuchet MS"/>
                <a:ea typeface="Trebuchet MS"/>
                <a:cs typeface="Trebuchet MS"/>
                <a:sym typeface="Trebuchet MS"/>
              </a:defRPr>
            </a:lvl7pPr>
            <a:lvl8pPr indent="0" lvl="7" marL="3200400" marR="0" rtl="0" algn="l">
              <a:spcBef>
                <a:spcPts val="0"/>
              </a:spcBef>
              <a:buNone/>
              <a:defRPr b="0" i="0" sz="1800" u="none" cap="none" strike="noStrike">
                <a:solidFill>
                  <a:schemeClr val="lt1"/>
                </a:solidFill>
                <a:latin typeface="Trebuchet MS"/>
                <a:ea typeface="Trebuchet MS"/>
                <a:cs typeface="Trebuchet MS"/>
                <a:sym typeface="Trebuchet MS"/>
              </a:defRPr>
            </a:lvl8pPr>
            <a:lvl9pPr indent="0" lvl="8" marL="3657600" marR="0" rtl="0" algn="l">
              <a:spcBef>
                <a:spcPts val="0"/>
              </a:spcBef>
              <a:buNone/>
              <a:defRPr b="0" i="0" sz="1800" u="none" cap="none" strike="noStrike">
                <a:solidFill>
                  <a:schemeClr val="lt1"/>
                </a:solidFill>
                <a:latin typeface="Trebuchet MS"/>
                <a:ea typeface="Trebuchet MS"/>
                <a:cs typeface="Trebuchet MS"/>
                <a:sym typeface="Trebuchet MS"/>
              </a:defRPr>
            </a:lvl9pPr>
          </a:lstStyle>
          <a:p/>
        </p:txBody>
      </p:sp>
      <p:sp>
        <p:nvSpPr>
          <p:cNvPr id="15" name="Shape 15"/>
          <p:cNvSpPr txBox="1"/>
          <p:nvPr>
            <p:ph idx="12" type="sldNum"/>
          </p:nvPr>
        </p:nvSpPr>
        <p:spPr>
          <a:xfrm>
            <a:off x="10729454" y="753227"/>
            <a:ext cx="1154150" cy="1090788"/>
          </a:xfrm>
          <a:prstGeom prst="rect">
            <a:avLst/>
          </a:prstGeom>
          <a:noFill/>
          <a:ln>
            <a:noFill/>
          </a:ln>
        </p:spPr>
        <p:txBody>
          <a:bodyPr anchorCtr="0" anchor="ctr" bIns="45700" lIns="91425" rIns="91425" tIns="45700">
            <a:noAutofit/>
          </a:bodyPr>
          <a:lstStyle/>
          <a:p>
            <a:pPr indent="0" lvl="0" marL="0" marR="0" rtl="0" algn="l">
              <a:spcBef>
                <a:spcPts val="0"/>
              </a:spcBef>
              <a:buSzPct val="25000"/>
              <a:buNone/>
            </a:pPr>
            <a:fld id="{00000000-1234-1234-1234-123412341234}" type="slidenum">
              <a:rPr b="0" i="0" lang="en-US" sz="3600" u="none" cap="none" strike="noStrike">
                <a:solidFill>
                  <a:schemeClr val="lt1"/>
                </a:solidFill>
                <a:latin typeface="Trebuchet MS"/>
                <a:ea typeface="Trebuchet MS"/>
                <a:cs typeface="Trebuchet MS"/>
                <a:sym typeface="Trebuchet MS"/>
              </a:rPr>
              <a:t>‹#›</a:t>
            </a:fld>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worldbusinessculture.com/Women-in-Business-in-Belgium.html" TargetMode="External"/><Relationship Id="rId4" Type="http://schemas.openxmlformats.org/officeDocument/2006/relationships/hyperlink" Target="http://www.globalroadwarrior.com/#mode=country&amp;regionId=14&amp;uri=country-content&amp;nid=13.12&amp;key=country-business-experience" TargetMode="External"/><Relationship Id="rId5" Type="http://schemas.openxmlformats.org/officeDocument/2006/relationships/hyperlink" Target="http://online.culturegrams.com/world/world_country.php?cid=18&amp;cn=Belgium&amp;ctid=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5" name="Shape 205"/>
        <p:cNvGrpSpPr/>
        <p:nvPr/>
      </p:nvGrpSpPr>
      <p:grpSpPr>
        <a:xfrm>
          <a:off x="0" y="0"/>
          <a:ext cx="0" cy="0"/>
          <a:chOff x="0" y="0"/>
          <a:chExt cx="0" cy="0"/>
        </a:xfrm>
      </p:grpSpPr>
      <p:sp>
        <p:nvSpPr>
          <p:cNvPr id="206" name="Shape 206"/>
          <p:cNvSpPr txBox="1"/>
          <p:nvPr>
            <p:ph type="ctrTitle"/>
          </p:nvPr>
        </p:nvSpPr>
        <p:spPr>
          <a:xfrm>
            <a:off x="680325" y="2733700"/>
            <a:ext cx="8368499" cy="1373100"/>
          </a:xfrm>
          <a:prstGeom prst="rect">
            <a:avLst/>
          </a:prstGeom>
          <a:noFill/>
          <a:ln>
            <a:noFill/>
          </a:ln>
        </p:spPr>
        <p:txBody>
          <a:bodyPr anchorCtr="0" anchor="b" bIns="45700" lIns="91425" rIns="91425" tIns="45700">
            <a:noAutofit/>
          </a:bodyPr>
          <a:lstStyle/>
          <a:p>
            <a:pPr indent="0" lvl="0" marL="0" marR="0" rtl="0" algn="r">
              <a:lnSpc>
                <a:spcPct val="90000"/>
              </a:lnSpc>
              <a:spcBef>
                <a:spcPts val="0"/>
              </a:spcBef>
              <a:buClr>
                <a:schemeClr val="lt1"/>
              </a:buClr>
              <a:buSzPct val="25000"/>
              <a:buFont typeface="Trebuchet MS"/>
              <a:buNone/>
            </a:pPr>
            <a:r>
              <a:rPr lang="en-US" sz="5000"/>
              <a:t>Business Culture in Belgium</a:t>
            </a:r>
          </a:p>
        </p:txBody>
      </p:sp>
      <p:sp>
        <p:nvSpPr>
          <p:cNvPr id="207" name="Shape 207"/>
          <p:cNvSpPr txBox="1"/>
          <p:nvPr>
            <p:ph idx="1" type="subTitle"/>
          </p:nvPr>
        </p:nvSpPr>
        <p:spPr>
          <a:xfrm>
            <a:off x="680322" y="4394039"/>
            <a:ext cx="8144134" cy="1117686"/>
          </a:xfrm>
          <a:prstGeom prst="rect">
            <a:avLst/>
          </a:prstGeom>
          <a:noFill/>
          <a:ln>
            <a:noFill/>
          </a:ln>
        </p:spPr>
        <p:txBody>
          <a:bodyPr anchorCtr="0" anchor="t" bIns="45700" lIns="91425" rIns="91425" tIns="45700">
            <a:noAutofit/>
          </a:bodyPr>
          <a:lstStyle/>
          <a:p>
            <a:pPr indent="0" lvl="0" marL="0" marR="0" rtl="0" algn="r">
              <a:lnSpc>
                <a:spcPct val="90000"/>
              </a:lnSpc>
              <a:spcBef>
                <a:spcPts val="0"/>
              </a:spcBef>
              <a:buClr>
                <a:schemeClr val="lt1"/>
              </a:buClr>
              <a:buSzPct val="25000"/>
              <a:buFont typeface="Arial"/>
              <a:buNone/>
            </a:pPr>
            <a:r>
              <a:rPr lang="en-US"/>
              <a:t>By: Shaun Barry, Donnie Bruemmer, Robert Capannari, Clay Grisby, and Ananya Handa</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9" name="Shape 269"/>
        <p:cNvGrpSpPr/>
        <p:nvPr/>
      </p:nvGrpSpPr>
      <p:grpSpPr>
        <a:xfrm>
          <a:off x="0" y="0"/>
          <a:ext cx="0" cy="0"/>
          <a:chOff x="0" y="0"/>
          <a:chExt cx="0" cy="0"/>
        </a:xfrm>
      </p:grpSpPr>
      <p:sp>
        <p:nvSpPr>
          <p:cNvPr id="270" name="Shape 270"/>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Sources</a:t>
            </a:r>
          </a:p>
        </p:txBody>
      </p:sp>
      <p:sp>
        <p:nvSpPr>
          <p:cNvPr id="271" name="Shape 271"/>
          <p:cNvSpPr txBox="1"/>
          <p:nvPr>
            <p:ph idx="1" type="body"/>
          </p:nvPr>
        </p:nvSpPr>
        <p:spPr>
          <a:xfrm>
            <a:off x="680320" y="2336873"/>
            <a:ext cx="9613800" cy="3599400"/>
          </a:xfrm>
          <a:prstGeom prst="rect">
            <a:avLst/>
          </a:prstGeom>
        </p:spPr>
        <p:txBody>
          <a:bodyPr anchorCtr="0" anchor="t" bIns="91425" lIns="91425" rIns="91425" tIns="91425">
            <a:noAutofit/>
          </a:bodyPr>
          <a:lstStyle/>
          <a:p>
            <a:pPr indent="-355600" lvl="0" marL="457200" rtl="0">
              <a:spcBef>
                <a:spcPts val="0"/>
              </a:spcBef>
              <a:buClr>
                <a:schemeClr val="dk1"/>
              </a:buClr>
              <a:buSzPct val="100000"/>
              <a:buFont typeface="Arial"/>
            </a:pPr>
            <a:r>
              <a:rPr lang="en-US" sz="2000" u="sng">
                <a:solidFill>
                  <a:schemeClr val="hlink"/>
                </a:solidFill>
                <a:latin typeface="Arial"/>
                <a:ea typeface="Arial"/>
                <a:cs typeface="Arial"/>
                <a:sym typeface="Arial"/>
                <a:hlinkClick r:id="rId3"/>
              </a:rPr>
              <a:t>http://www.worldbusinessculture.com/Women-in-Business-in-Belgium.html</a:t>
            </a:r>
          </a:p>
          <a:p>
            <a:pPr indent="-355600" lvl="0" marL="457200" rtl="0">
              <a:spcBef>
                <a:spcPts val="0"/>
              </a:spcBef>
              <a:buClr>
                <a:schemeClr val="dk1"/>
              </a:buClr>
              <a:buSzPct val="100000"/>
              <a:buFont typeface="Arial"/>
            </a:pPr>
            <a:r>
              <a:rPr lang="en-US" sz="2000" u="sng">
                <a:solidFill>
                  <a:schemeClr val="hlink"/>
                </a:solidFill>
                <a:latin typeface="Arial"/>
                <a:ea typeface="Arial"/>
                <a:cs typeface="Arial"/>
                <a:sym typeface="Arial"/>
                <a:hlinkClick r:id="rId4"/>
              </a:rPr>
              <a:t>http://www.globalroadwarrior.com/#mode=country&amp;regionId=14&amp;uri=country-content&amp;nid=13.12&amp;key=country-business-experience</a:t>
            </a:r>
          </a:p>
          <a:p>
            <a:pPr indent="-355600" lvl="0" marL="457200" rtl="0">
              <a:spcBef>
                <a:spcPts val="0"/>
              </a:spcBef>
              <a:buClr>
                <a:schemeClr val="dk1"/>
              </a:buClr>
              <a:buSzPct val="100000"/>
              <a:buFont typeface="Arial"/>
            </a:pPr>
            <a:r>
              <a:rPr lang="en-US" sz="2000" u="sng">
                <a:solidFill>
                  <a:schemeClr val="hlink"/>
                </a:solidFill>
                <a:latin typeface="Arial"/>
                <a:ea typeface="Arial"/>
                <a:cs typeface="Arial"/>
                <a:sym typeface="Arial"/>
                <a:hlinkClick r:id="rId5"/>
              </a:rPr>
              <a:t>http://online.culturegrams.com/world/world_country.php?cid=18&amp;cn=Belgium&amp;ctid=5</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Economy &amp; Overview</a:t>
            </a:r>
          </a:p>
        </p:txBody>
      </p:sp>
      <p:sp>
        <p:nvSpPr>
          <p:cNvPr id="214" name="Shape 214"/>
          <p:cNvSpPr txBox="1"/>
          <p:nvPr>
            <p:ph idx="1" type="body"/>
          </p:nvPr>
        </p:nvSpPr>
        <p:spPr>
          <a:xfrm>
            <a:off x="680325" y="2055900"/>
            <a:ext cx="9613800" cy="3880499"/>
          </a:xfrm>
          <a:prstGeom prst="rect">
            <a:avLst/>
          </a:prstGeom>
        </p:spPr>
        <p:txBody>
          <a:bodyPr anchorCtr="0" anchor="t" bIns="91425" lIns="91425" rIns="91425" tIns="91425">
            <a:noAutofit/>
          </a:bodyPr>
          <a:lstStyle/>
          <a:p>
            <a:pPr indent="-368300" lvl="0" marL="457200" rtl="0">
              <a:lnSpc>
                <a:spcPct val="115000"/>
              </a:lnSpc>
              <a:spcBef>
                <a:spcPts val="0"/>
              </a:spcBef>
              <a:buSzPct val="100000"/>
            </a:pPr>
            <a:r>
              <a:rPr lang="en-US" sz="2200"/>
              <a:t>60% of people (Mainly in the North) speak Flemish, 33% speak French (Mainly in the South)</a:t>
            </a:r>
          </a:p>
          <a:p>
            <a:pPr indent="-368300" lvl="0" marL="457200" rtl="0">
              <a:lnSpc>
                <a:spcPct val="115000"/>
              </a:lnSpc>
              <a:spcBef>
                <a:spcPts val="0"/>
              </a:spcBef>
              <a:buSzPct val="100000"/>
            </a:pPr>
            <a:r>
              <a:rPr lang="en-US" sz="2200"/>
              <a:t>Highly diversified and industrialized economy (Three quarters of labor force employed in service industry)</a:t>
            </a:r>
          </a:p>
          <a:p>
            <a:pPr indent="-368300" lvl="0" marL="457200" rtl="0">
              <a:lnSpc>
                <a:spcPct val="115000"/>
              </a:lnSpc>
              <a:spcBef>
                <a:spcPts val="0"/>
              </a:spcBef>
              <a:buSzPct val="100000"/>
            </a:pPr>
            <a:r>
              <a:rPr lang="en-US" sz="2200"/>
              <a:t>Growing industries include engineering, chemicals, food processing, and biotechnology</a:t>
            </a:r>
          </a:p>
          <a:p>
            <a:pPr indent="-368300" lvl="0" marL="457200" rtl="0">
              <a:lnSpc>
                <a:spcPct val="115000"/>
              </a:lnSpc>
              <a:spcBef>
                <a:spcPts val="0"/>
              </a:spcBef>
              <a:buSzPct val="100000"/>
            </a:pPr>
            <a:r>
              <a:rPr lang="en-US" sz="2200"/>
              <a:t>Prosperity is widely available &amp; wealth is well distributed</a:t>
            </a:r>
          </a:p>
          <a:p>
            <a:pPr indent="-368300" lvl="0" marL="457200" rtl="0">
              <a:lnSpc>
                <a:spcPct val="115000"/>
              </a:lnSpc>
              <a:spcBef>
                <a:spcPts val="0"/>
              </a:spcBef>
              <a:buSzPct val="100000"/>
            </a:pPr>
            <a:r>
              <a:rPr lang="en-US" sz="2200"/>
              <a:t>Strong in foreign trade as Antwerp is one of world’s largest seaports and the country holds a centralized location among EU countries</a:t>
            </a:r>
          </a:p>
          <a:p>
            <a:pPr indent="-368300" lvl="0" marL="457200" rtl="0">
              <a:lnSpc>
                <a:spcPct val="115000"/>
              </a:lnSpc>
              <a:spcBef>
                <a:spcPts val="0"/>
              </a:spcBef>
              <a:buSzPct val="100000"/>
            </a:pPr>
            <a:r>
              <a:rPr lang="en-US" sz="2200"/>
              <a:t>Most trade is conducted with EU countries, primarily Germany, France, and the Netherlands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Business Attire</a:t>
            </a:r>
          </a:p>
        </p:txBody>
      </p:sp>
      <p:sp>
        <p:nvSpPr>
          <p:cNvPr id="221" name="Shape 221"/>
          <p:cNvSpPr txBox="1"/>
          <p:nvPr>
            <p:ph idx="1" type="body"/>
          </p:nvPr>
        </p:nvSpPr>
        <p:spPr>
          <a:xfrm>
            <a:off x="680325" y="2336875"/>
            <a:ext cx="9997499" cy="3599400"/>
          </a:xfrm>
          <a:prstGeom prst="rect">
            <a:avLst/>
          </a:prstGeom>
        </p:spPr>
        <p:txBody>
          <a:bodyPr anchorCtr="0" anchor="t" bIns="91425" lIns="91425" rIns="91425" tIns="91425">
            <a:noAutofit/>
          </a:bodyPr>
          <a:lstStyle/>
          <a:p>
            <a:pPr indent="-228600" lvl="0" marL="457200" rtl="0">
              <a:spcBef>
                <a:spcPts val="0"/>
              </a:spcBef>
            </a:pPr>
            <a:r>
              <a:rPr lang="en-US"/>
              <a:t>Belgians care greatly about style/taste - will judge what you wear</a:t>
            </a:r>
          </a:p>
          <a:p>
            <a:pPr indent="-228600" lvl="0" marL="457200" rtl="0">
              <a:spcBef>
                <a:spcPts val="0"/>
              </a:spcBef>
            </a:pPr>
            <a:r>
              <a:rPr lang="en-US"/>
              <a:t>Conservative dress is appropriate in business - dark suit, white shirt</a:t>
            </a:r>
          </a:p>
          <a:p>
            <a:pPr indent="-228600" lvl="0" marL="457200" rtl="0">
              <a:spcBef>
                <a:spcPts val="0"/>
              </a:spcBef>
            </a:pPr>
            <a:r>
              <a:rPr lang="en-US"/>
              <a:t>When in doubt, dress better than you’d think.</a:t>
            </a:r>
          </a:p>
          <a:p>
            <a:pPr indent="-228600" lvl="0" marL="457200" rtl="0">
              <a:spcBef>
                <a:spcPts val="0"/>
              </a:spcBef>
            </a:pPr>
            <a:r>
              <a:rPr lang="en-US"/>
              <a:t>Even if more casual dress is implied, blazer and button down is still appropriate. </a:t>
            </a:r>
          </a:p>
          <a:p>
            <a:pPr indent="-228600" lvl="1" marL="914400" rtl="0">
              <a:spcBef>
                <a:spcPts val="0"/>
              </a:spcBef>
            </a:pPr>
            <a:r>
              <a:rPr lang="en-US"/>
              <a:t>“Smart Casual” = no jeans, no t-shirts</a:t>
            </a:r>
          </a:p>
          <a:p>
            <a:pPr indent="-228600" lvl="0" marL="457200" rtl="0">
              <a:spcBef>
                <a:spcPts val="0"/>
              </a:spcBef>
            </a:pPr>
            <a:r>
              <a:rPr lang="en-US"/>
              <a:t>Sophisticated fashion taste influenced by France and Italy</a:t>
            </a:r>
          </a:p>
          <a:p>
            <a:pPr indent="-228600" lvl="0" marL="457200">
              <a:spcBef>
                <a:spcPts val="0"/>
              </a:spcBef>
            </a:pPr>
            <a:r>
              <a:rPr lang="en-US"/>
              <a:t>Brand/garment quality/fit  - all very important to Belgians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680320" y="753227"/>
            <a:ext cx="9613861" cy="1080938"/>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Trebuchet MS"/>
              <a:buNone/>
            </a:pPr>
            <a:r>
              <a:rPr b="0" i="0" lang="en-US" sz="3600" u="none" cap="none" strike="noStrike">
                <a:solidFill>
                  <a:schemeClr val="lt1"/>
                </a:solidFill>
                <a:latin typeface="Trebuchet MS"/>
                <a:ea typeface="Trebuchet MS"/>
                <a:cs typeface="Trebuchet MS"/>
                <a:sym typeface="Trebuchet MS"/>
              </a:rPr>
              <a:t>Business Etiquette</a:t>
            </a:r>
          </a:p>
        </p:txBody>
      </p:sp>
      <p:sp>
        <p:nvSpPr>
          <p:cNvPr id="228" name="Shape 228"/>
          <p:cNvSpPr txBox="1"/>
          <p:nvPr>
            <p:ph idx="1" type="body"/>
          </p:nvPr>
        </p:nvSpPr>
        <p:spPr>
          <a:xfrm>
            <a:off x="680325" y="2336875"/>
            <a:ext cx="10010099" cy="3599400"/>
          </a:xfrm>
          <a:prstGeom prst="rect">
            <a:avLst/>
          </a:prstGeom>
          <a:noFill/>
          <a:ln>
            <a:noFill/>
          </a:ln>
        </p:spPr>
        <p:txBody>
          <a:bodyPr anchorCtr="0" anchor="t" bIns="45700" lIns="91425" rIns="91425" tIns="45700">
            <a:noAutofit/>
          </a:bodyPr>
          <a:lstStyle/>
          <a:p>
            <a:pPr indent="-228600" lvl="0" marL="228600" marR="0" rtl="0" algn="l">
              <a:lnSpc>
                <a:spcPct val="90000"/>
              </a:lnSpc>
              <a:spcBef>
                <a:spcPts val="0"/>
              </a:spcBef>
              <a:spcAft>
                <a:spcPts val="0"/>
              </a:spcAft>
              <a:buClr>
                <a:schemeClr val="lt1"/>
              </a:buClr>
              <a:buSzPct val="100000"/>
              <a:buFont typeface="Arial"/>
              <a:buChar char="•"/>
            </a:pPr>
            <a:r>
              <a:rPr lang="en-US"/>
              <a:t>If not sure which language is proper, safe bet is English</a:t>
            </a:r>
          </a:p>
          <a:p>
            <a:pPr indent="-228600" lvl="0" marL="228600" marR="0" rtl="0" algn="l">
              <a:lnSpc>
                <a:spcPct val="90000"/>
              </a:lnSpc>
              <a:spcBef>
                <a:spcPts val="0"/>
              </a:spcBef>
              <a:spcAft>
                <a:spcPts val="0"/>
              </a:spcAft>
              <a:buClr>
                <a:schemeClr val="lt1"/>
              </a:buClr>
              <a:buSzPct val="100000"/>
              <a:buFont typeface="Arial"/>
              <a:buChar char="•"/>
            </a:pPr>
            <a:r>
              <a:rPr b="0" i="0" lang="en-US" sz="2400" u="none" cap="none" strike="noStrike">
                <a:solidFill>
                  <a:schemeClr val="lt1"/>
                </a:solidFill>
                <a:latin typeface="Trebuchet MS"/>
                <a:ea typeface="Trebuchet MS"/>
                <a:cs typeface="Trebuchet MS"/>
                <a:sym typeface="Trebuchet MS"/>
              </a:rPr>
              <a:t>Men &amp; Women “Kiss the Air” once a relationship is established</a:t>
            </a:r>
          </a:p>
          <a:p>
            <a:pPr indent="-228600" lvl="0" marL="228600" marR="0" rtl="0" algn="l">
              <a:lnSpc>
                <a:spcPct val="90000"/>
              </a:lnSpc>
              <a:spcBef>
                <a:spcPts val="1000"/>
              </a:spcBef>
              <a:spcAft>
                <a:spcPts val="0"/>
              </a:spcAft>
              <a:buClr>
                <a:schemeClr val="lt1"/>
              </a:buClr>
              <a:buSzPct val="100000"/>
              <a:buFont typeface="Arial"/>
              <a:buChar char="•"/>
            </a:pPr>
            <a:r>
              <a:rPr b="0" i="0" lang="en-US" sz="2400" u="none" cap="none" strike="noStrike">
                <a:solidFill>
                  <a:schemeClr val="lt1"/>
                </a:solidFill>
                <a:latin typeface="Trebuchet MS"/>
                <a:ea typeface="Trebuchet MS"/>
                <a:cs typeface="Trebuchet MS"/>
                <a:sym typeface="Trebuchet MS"/>
              </a:rPr>
              <a:t>Avoid the common American opening: “What do you do for a living”</a:t>
            </a:r>
          </a:p>
          <a:p>
            <a:pPr indent="-228600" lvl="0" marL="228600" marR="0" rtl="0" algn="l">
              <a:lnSpc>
                <a:spcPct val="90000"/>
              </a:lnSpc>
              <a:spcBef>
                <a:spcPts val="1000"/>
              </a:spcBef>
              <a:spcAft>
                <a:spcPts val="0"/>
              </a:spcAft>
              <a:buClr>
                <a:schemeClr val="lt1"/>
              </a:buClr>
              <a:buSzPct val="100000"/>
              <a:buFont typeface="Arial"/>
              <a:buChar char="•"/>
            </a:pPr>
            <a:r>
              <a:rPr b="0" i="0" lang="en-US" sz="2400" u="none" cap="none" strike="noStrike">
                <a:solidFill>
                  <a:schemeClr val="lt1"/>
                </a:solidFill>
                <a:latin typeface="Trebuchet MS"/>
                <a:ea typeface="Trebuchet MS"/>
                <a:cs typeface="Trebuchet MS"/>
                <a:sym typeface="Trebuchet MS"/>
              </a:rPr>
              <a:t>Never express a perceived lack of distinctive Belgian culture</a:t>
            </a:r>
          </a:p>
          <a:p>
            <a:pPr indent="-228600" lvl="0" marL="228600" marR="0" rtl="0" algn="l">
              <a:lnSpc>
                <a:spcPct val="90000"/>
              </a:lnSpc>
              <a:spcBef>
                <a:spcPts val="1000"/>
              </a:spcBef>
              <a:spcAft>
                <a:spcPts val="0"/>
              </a:spcAft>
              <a:buClr>
                <a:schemeClr val="lt1"/>
              </a:buClr>
              <a:buSzPct val="100000"/>
              <a:buFont typeface="Arial"/>
              <a:buChar char="•"/>
            </a:pPr>
            <a:r>
              <a:rPr b="0" i="0" lang="en-US" sz="2400" u="none" cap="none" strike="noStrike">
                <a:solidFill>
                  <a:schemeClr val="lt1"/>
                </a:solidFill>
                <a:latin typeface="Trebuchet MS"/>
                <a:ea typeface="Trebuchet MS"/>
                <a:cs typeface="Trebuchet MS"/>
                <a:sym typeface="Trebuchet MS"/>
              </a:rPr>
              <a:t>Not accepting a drink offer is seen as impolite</a:t>
            </a:r>
          </a:p>
          <a:p>
            <a:pPr indent="-228600" lvl="0" marL="228600" marR="0" rtl="0" algn="l">
              <a:lnSpc>
                <a:spcPct val="90000"/>
              </a:lnSpc>
              <a:spcBef>
                <a:spcPts val="1000"/>
              </a:spcBef>
              <a:spcAft>
                <a:spcPts val="0"/>
              </a:spcAft>
              <a:buClr>
                <a:schemeClr val="lt1"/>
              </a:buClr>
              <a:buSzPct val="100000"/>
              <a:buFont typeface="Arial"/>
              <a:buChar char="•"/>
            </a:pPr>
            <a:r>
              <a:rPr b="0" i="0" lang="en-US" sz="2400" u="none" cap="none" strike="noStrike">
                <a:solidFill>
                  <a:schemeClr val="lt1"/>
                </a:solidFill>
                <a:latin typeface="Trebuchet MS"/>
                <a:ea typeface="Trebuchet MS"/>
                <a:cs typeface="Trebuchet MS"/>
                <a:sym typeface="Trebuchet MS"/>
              </a:rPr>
              <a:t>Keep hands out of pocket</a:t>
            </a:r>
          </a:p>
          <a:p>
            <a:pPr indent="-228600" lvl="0" marL="228600" marR="0" rtl="0" algn="l">
              <a:lnSpc>
                <a:spcPct val="90000"/>
              </a:lnSpc>
              <a:spcBef>
                <a:spcPts val="1000"/>
              </a:spcBef>
              <a:buClr>
                <a:schemeClr val="lt1"/>
              </a:buClr>
              <a:buSzPct val="100000"/>
              <a:buFont typeface="Arial"/>
              <a:buChar char="•"/>
            </a:pPr>
            <a:r>
              <a:rPr b="0" i="0" lang="en-US" sz="2400" u="none" cap="none" strike="noStrike">
                <a:solidFill>
                  <a:schemeClr val="lt1"/>
                </a:solidFill>
                <a:latin typeface="Trebuchet MS"/>
                <a:ea typeface="Trebuchet MS"/>
                <a:cs typeface="Trebuchet MS"/>
                <a:sym typeface="Trebuchet MS"/>
              </a:rPr>
              <a:t>Yawn, scratch, blowing nose, sneezing, &amp; using a toothpick should only be done in private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European Business Meeting Agenda</a:t>
            </a:r>
          </a:p>
        </p:txBody>
      </p:sp>
      <p:sp>
        <p:nvSpPr>
          <p:cNvPr id="235" name="Shape 235"/>
          <p:cNvSpPr txBox="1"/>
          <p:nvPr>
            <p:ph idx="1" type="body"/>
          </p:nvPr>
        </p:nvSpPr>
        <p:spPr>
          <a:xfrm>
            <a:off x="680325" y="2134425"/>
            <a:ext cx="9613800" cy="4434000"/>
          </a:xfrm>
          <a:prstGeom prst="rect">
            <a:avLst/>
          </a:prstGeom>
        </p:spPr>
        <p:txBody>
          <a:bodyPr anchorCtr="0" anchor="t" bIns="91425" lIns="91425" rIns="91425" tIns="91425">
            <a:noAutofit/>
          </a:bodyPr>
          <a:lstStyle/>
          <a:p>
            <a:pPr indent="-228600" lvl="0" marL="457200" rtl="0">
              <a:spcBef>
                <a:spcPts val="0"/>
              </a:spcBef>
            </a:pPr>
            <a:r>
              <a:rPr lang="en-US"/>
              <a:t>Pre Meeting</a:t>
            </a:r>
          </a:p>
          <a:p>
            <a:pPr indent="-228600" lvl="1" marL="914400" rtl="0">
              <a:spcBef>
                <a:spcPts val="1000"/>
              </a:spcBef>
            </a:pPr>
            <a:r>
              <a:rPr lang="en-US"/>
              <a:t>Business Meetings are almost always formal and high level of manners</a:t>
            </a:r>
          </a:p>
          <a:p>
            <a:pPr indent="-228600" lvl="1" marL="914400" rtl="0">
              <a:spcBef>
                <a:spcPts val="1000"/>
              </a:spcBef>
            </a:pPr>
            <a:r>
              <a:rPr lang="en-US"/>
              <a:t>Punctuality is expected, and infomation is planned in advanced</a:t>
            </a:r>
          </a:p>
          <a:p>
            <a:pPr indent="-228600" lvl="1" marL="914400" rtl="0">
              <a:spcBef>
                <a:spcPts val="1000"/>
              </a:spcBef>
            </a:pPr>
            <a:r>
              <a:rPr lang="en-US"/>
              <a:t>Language most commonly used in Business Meetings: French/English </a:t>
            </a:r>
          </a:p>
          <a:p>
            <a:pPr indent="0" lvl="0" marL="0" rtl="0">
              <a:spcBef>
                <a:spcPts val="0"/>
              </a:spcBef>
              <a:buNone/>
            </a:pPr>
            <a:r>
              <a:t/>
            </a:r>
            <a:endParaRPr/>
          </a:p>
          <a:p>
            <a:pPr indent="-228600" lvl="0" marL="457200" rtl="0">
              <a:spcBef>
                <a:spcPts val="0"/>
              </a:spcBef>
            </a:pPr>
            <a:r>
              <a:rPr lang="en-US"/>
              <a:t>Meeting</a:t>
            </a:r>
          </a:p>
          <a:p>
            <a:pPr indent="-228600" lvl="1" marL="914400" rtl="0">
              <a:spcBef>
                <a:spcPts val="0"/>
              </a:spcBef>
            </a:pPr>
            <a:r>
              <a:rPr lang="en-US"/>
              <a:t>Small talk begins with conversation that involve sports, current events in the news, and other appropriate topics to establish a sense of trust and foundation (If this is the first time the party is meeting the meeting almost entirely consists of social small talk) </a:t>
            </a:r>
          </a:p>
          <a:p>
            <a:pPr indent="-228600" lvl="1" marL="914400" rtl="0">
              <a:spcBef>
                <a:spcPts val="0"/>
              </a:spcBef>
            </a:pPr>
            <a:r>
              <a:rPr lang="en-US"/>
              <a:t>Business Material should be clear and attractively presented</a:t>
            </a:r>
          </a:p>
          <a:p>
            <a:pPr indent="0" lvl="0" marL="0" marR="0" rtl="0" algn="l">
              <a:lnSpc>
                <a:spcPct val="90000"/>
              </a:lnSpc>
              <a:spcBef>
                <a:spcPts val="10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Negotiating in Belgium Culture </a:t>
            </a:r>
          </a:p>
        </p:txBody>
      </p:sp>
      <p:sp>
        <p:nvSpPr>
          <p:cNvPr id="242" name="Shape 242"/>
          <p:cNvSpPr txBox="1"/>
          <p:nvPr>
            <p:ph idx="1" type="body"/>
          </p:nvPr>
        </p:nvSpPr>
        <p:spPr>
          <a:xfrm>
            <a:off x="680320" y="2336873"/>
            <a:ext cx="9613800" cy="3599400"/>
          </a:xfrm>
          <a:prstGeom prst="rect">
            <a:avLst/>
          </a:prstGeom>
        </p:spPr>
        <p:txBody>
          <a:bodyPr anchorCtr="0" anchor="t" bIns="91425" lIns="91425" rIns="91425" tIns="91425">
            <a:noAutofit/>
          </a:bodyPr>
          <a:lstStyle/>
          <a:p>
            <a:pPr indent="-228600" lvl="0" marL="457200" rtl="0">
              <a:spcBef>
                <a:spcPts val="0"/>
              </a:spcBef>
            </a:pPr>
            <a:r>
              <a:rPr lang="en-US"/>
              <a:t>Goal of Negotiations</a:t>
            </a:r>
          </a:p>
          <a:p>
            <a:pPr indent="-228600" lvl="1" marL="914400" rtl="0">
              <a:spcBef>
                <a:spcPts val="0"/>
              </a:spcBef>
            </a:pPr>
            <a:r>
              <a:rPr lang="en-US"/>
              <a:t>Primary goal is to come to an common binding agreement</a:t>
            </a:r>
          </a:p>
          <a:p>
            <a:pPr indent="-228600" lvl="0" marL="457200" rtl="0">
              <a:spcBef>
                <a:spcPts val="0"/>
              </a:spcBef>
            </a:pPr>
            <a:r>
              <a:rPr lang="en-US"/>
              <a:t>Attitude</a:t>
            </a:r>
          </a:p>
          <a:p>
            <a:pPr indent="-228600" lvl="1" marL="914400" rtl="0">
              <a:spcBef>
                <a:spcPts val="0"/>
              </a:spcBef>
            </a:pPr>
            <a:r>
              <a:rPr lang="en-US"/>
              <a:t>Belgian Businesspeople tend to to view business negotiations as a joint problem-solving endeavors as a win/win business solution </a:t>
            </a:r>
          </a:p>
          <a:p>
            <a:pPr indent="-228600" lvl="0" marL="457200" rtl="0">
              <a:spcBef>
                <a:spcPts val="0"/>
              </a:spcBef>
            </a:pPr>
            <a:r>
              <a:rPr lang="en-US"/>
              <a:t>Communication Style</a:t>
            </a:r>
          </a:p>
          <a:p>
            <a:pPr indent="-228600" lvl="1" marL="914400" rtl="0">
              <a:spcBef>
                <a:spcPts val="0"/>
              </a:spcBef>
            </a:pPr>
            <a:r>
              <a:rPr lang="en-US"/>
              <a:t>Formal during business meetings and negotiating</a:t>
            </a:r>
          </a:p>
          <a:p>
            <a:pPr indent="-228600" lvl="1" marL="914400" rtl="0">
              <a:spcBef>
                <a:spcPts val="0"/>
              </a:spcBef>
            </a:pPr>
            <a:r>
              <a:rPr lang="en-US"/>
              <a:t>Friendly but reserved with low levels on emotion and high self control</a:t>
            </a:r>
          </a:p>
          <a:p>
            <a:pPr indent="-228600" lvl="0" marL="457200" rtl="0">
              <a:spcBef>
                <a:spcPts val="0"/>
              </a:spcBef>
            </a:pPr>
            <a:r>
              <a:rPr lang="en-US"/>
              <a:t>Risk Taking</a:t>
            </a:r>
          </a:p>
          <a:p>
            <a:pPr indent="-228600" lvl="1" marL="914400" rtl="0">
              <a:spcBef>
                <a:spcPts val="0"/>
              </a:spcBef>
            </a:pPr>
            <a:r>
              <a:rPr lang="en-US"/>
              <a:t>Relatively risk-averse</a:t>
            </a:r>
          </a:p>
          <a:p>
            <a:pPr indent="-228600" lvl="1" marL="914400">
              <a:spcBef>
                <a:spcPts val="0"/>
              </a:spcBef>
            </a:pPr>
            <a:r>
              <a:rPr lang="en-US"/>
              <a:t>Value creative solutions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Gender Bias </a:t>
            </a:r>
          </a:p>
        </p:txBody>
      </p:sp>
      <p:sp>
        <p:nvSpPr>
          <p:cNvPr id="249" name="Shape 249"/>
          <p:cNvSpPr txBox="1"/>
          <p:nvPr>
            <p:ph idx="1" type="body"/>
          </p:nvPr>
        </p:nvSpPr>
        <p:spPr>
          <a:xfrm>
            <a:off x="680325" y="2336875"/>
            <a:ext cx="10056600" cy="3961800"/>
          </a:xfrm>
          <a:prstGeom prst="rect">
            <a:avLst/>
          </a:prstGeom>
        </p:spPr>
        <p:txBody>
          <a:bodyPr anchorCtr="0" anchor="t" bIns="91425" lIns="91425" rIns="91425" tIns="91425">
            <a:noAutofit/>
          </a:bodyPr>
          <a:lstStyle/>
          <a:p>
            <a:pPr indent="-228600" lvl="0" marL="457200" rtl="0">
              <a:spcBef>
                <a:spcPts val="0"/>
              </a:spcBef>
            </a:pPr>
            <a:r>
              <a:rPr lang="en-US"/>
              <a:t>Amendment in 2002 to guarantee gender equality</a:t>
            </a:r>
          </a:p>
          <a:p>
            <a:pPr indent="-228600" lvl="1" marL="914400" rtl="0">
              <a:spcBef>
                <a:spcPts val="0"/>
              </a:spcBef>
            </a:pPr>
            <a:r>
              <a:rPr lang="en-US"/>
              <a:t>same rights as men, but inequality in workplace</a:t>
            </a:r>
          </a:p>
          <a:p>
            <a:pPr indent="-228600" lvl="0" marL="457200" rtl="0">
              <a:spcBef>
                <a:spcPts val="0"/>
              </a:spcBef>
            </a:pPr>
            <a:r>
              <a:rPr lang="en-US"/>
              <a:t>Females usually speak out less</a:t>
            </a:r>
          </a:p>
          <a:p>
            <a:pPr indent="-228600" lvl="0" marL="457200" rtl="0">
              <a:spcBef>
                <a:spcPts val="0"/>
              </a:spcBef>
            </a:pPr>
            <a:r>
              <a:rPr lang="en-US"/>
              <a:t>Walloon - more conservative region</a:t>
            </a:r>
          </a:p>
          <a:p>
            <a:pPr indent="-228600" lvl="1" marL="914400" rtl="0">
              <a:spcBef>
                <a:spcPts val="0"/>
              </a:spcBef>
            </a:pPr>
            <a:r>
              <a:rPr lang="en-US"/>
              <a:t>Frown at “un-ladylike behavior”  </a:t>
            </a:r>
          </a:p>
          <a:p>
            <a:pPr indent="-228600" lvl="0" marL="457200" rtl="0">
              <a:spcBef>
                <a:spcPts val="0"/>
              </a:spcBef>
            </a:pPr>
            <a:r>
              <a:rPr lang="en-US"/>
              <a:t>Attitudes in the workplace are different</a:t>
            </a:r>
          </a:p>
          <a:p>
            <a:pPr indent="-228600" lvl="1" marL="914400" rtl="0">
              <a:spcBef>
                <a:spcPts val="0"/>
              </a:spcBef>
            </a:pPr>
            <a:r>
              <a:rPr lang="en-US"/>
              <a:t>less expectations from women in terms of behavior </a:t>
            </a:r>
          </a:p>
          <a:p>
            <a:pPr indent="-228600" lvl="1" marL="914400" rtl="0">
              <a:spcBef>
                <a:spcPts val="0"/>
              </a:spcBef>
            </a:pPr>
            <a:r>
              <a:rPr lang="en-US"/>
              <a:t>low pay, infrequent promotions, and mostly part time jobs</a:t>
            </a:r>
          </a:p>
          <a:p>
            <a:pPr indent="-228600" lvl="1" marL="914400" rtl="0">
              <a:spcBef>
                <a:spcPts val="0"/>
              </a:spcBef>
            </a:pPr>
            <a:r>
              <a:rPr lang="en-US"/>
              <a:t>foreign women less likely to face bias</a:t>
            </a:r>
          </a:p>
          <a:p>
            <a:pPr indent="-228600" lvl="1" marL="914400" rtl="0">
              <a:spcBef>
                <a:spcPts val="0"/>
              </a:spcBef>
            </a:pPr>
            <a:r>
              <a:rPr lang="en-US"/>
              <a:t>slow change in attitude - workplace legislation in 2012</a:t>
            </a:r>
          </a:p>
          <a:p>
            <a:pPr indent="0" lvl="0" marL="0">
              <a:spcBef>
                <a:spcPts val="0"/>
              </a:spcBef>
              <a:buNone/>
            </a:pPr>
            <a:r>
              <a:t/>
            </a:r>
            <a:endParaRPr/>
          </a:p>
        </p:txBody>
      </p:sp>
      <p:pic>
        <p:nvPicPr>
          <p:cNvPr id="250" name="Shape 250"/>
          <p:cNvPicPr preferRelativeResize="0"/>
          <p:nvPr/>
        </p:nvPicPr>
        <p:blipFill>
          <a:blip r:embed="rId3">
            <a:alphaModFix/>
          </a:blip>
          <a:stretch>
            <a:fillRect/>
          </a:stretch>
        </p:blipFill>
        <p:spPr>
          <a:xfrm>
            <a:off x="8459746" y="2210499"/>
            <a:ext cx="2782824" cy="2078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x="0" y="0"/>
          <a:ext cx="0" cy="0"/>
          <a:chOff x="0" y="0"/>
          <a:chExt cx="0" cy="0"/>
        </a:xfrm>
      </p:grpSpPr>
      <p:sp>
        <p:nvSpPr>
          <p:cNvPr id="256" name="Shape 256"/>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Social Interaction</a:t>
            </a:r>
          </a:p>
        </p:txBody>
      </p:sp>
      <p:sp>
        <p:nvSpPr>
          <p:cNvPr id="257" name="Shape 257"/>
          <p:cNvSpPr txBox="1"/>
          <p:nvPr>
            <p:ph idx="1" type="body"/>
          </p:nvPr>
        </p:nvSpPr>
        <p:spPr>
          <a:xfrm>
            <a:off x="680320" y="2336873"/>
            <a:ext cx="9613800" cy="3599400"/>
          </a:xfrm>
          <a:prstGeom prst="rect">
            <a:avLst/>
          </a:prstGeom>
        </p:spPr>
        <p:txBody>
          <a:bodyPr anchorCtr="0" anchor="t" bIns="91425" lIns="91425" rIns="91425" tIns="91425">
            <a:noAutofit/>
          </a:bodyPr>
          <a:lstStyle/>
          <a:p>
            <a:pPr indent="-228600" lvl="0" marL="457200" rtl="0">
              <a:spcBef>
                <a:spcPts val="0"/>
              </a:spcBef>
            </a:pPr>
            <a:r>
              <a:rPr lang="en-US"/>
              <a:t>Love to mix business with pleasure</a:t>
            </a:r>
          </a:p>
          <a:p>
            <a:pPr indent="-228600" lvl="0" marL="457200" rtl="0">
              <a:spcBef>
                <a:spcPts val="0"/>
              </a:spcBef>
            </a:pPr>
            <a:r>
              <a:rPr lang="en-US"/>
              <a:t>Dress for the occasion</a:t>
            </a:r>
          </a:p>
          <a:p>
            <a:pPr indent="-228600" lvl="0" marL="457200" rtl="0">
              <a:spcBef>
                <a:spcPts val="0"/>
              </a:spcBef>
            </a:pPr>
            <a:r>
              <a:rPr lang="en-US"/>
              <a:t>Out of office meetings during lunch or dinner</a:t>
            </a:r>
          </a:p>
          <a:p>
            <a:pPr indent="-228600" lvl="0" marL="457200" rtl="0">
              <a:spcBef>
                <a:spcPts val="0"/>
              </a:spcBef>
            </a:pPr>
            <a:r>
              <a:rPr lang="en-US"/>
              <a:t>Most meetings occur in a restaurant where beer is served</a:t>
            </a:r>
          </a:p>
          <a:p>
            <a:pPr indent="-228600" lvl="0" marL="457200" rtl="0">
              <a:spcBef>
                <a:spcPts val="0"/>
              </a:spcBef>
            </a:pPr>
            <a:r>
              <a:rPr lang="en-US"/>
              <a:t>Wait to be seated</a:t>
            </a:r>
          </a:p>
          <a:p>
            <a:pPr indent="-228600" lvl="0" marL="457200" rtl="0">
              <a:spcBef>
                <a:spcPts val="0"/>
              </a:spcBef>
            </a:pPr>
            <a:r>
              <a:rPr lang="en-US"/>
              <a:t>Don’t talk about business until the host does</a:t>
            </a:r>
          </a:p>
          <a:p>
            <a:pPr indent="-228600" lvl="0" marL="457200" rtl="0">
              <a:spcBef>
                <a:spcPts val="0"/>
              </a:spcBef>
            </a:pPr>
            <a:r>
              <a:rPr lang="en-US"/>
              <a:t>Always accept any drink offered to you</a:t>
            </a:r>
          </a:p>
          <a:p>
            <a:pPr indent="-228600" lvl="0" marL="457200">
              <a:spcBef>
                <a:spcPts val="0"/>
              </a:spcBef>
            </a:pPr>
            <a:r>
              <a:rPr lang="en-US"/>
              <a:t>Host will always pay and tip is included in the bill</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ph type="title"/>
          </p:nvPr>
        </p:nvSpPr>
        <p:spPr>
          <a:xfrm>
            <a:off x="680320" y="753227"/>
            <a:ext cx="9613800" cy="1080900"/>
          </a:xfrm>
          <a:prstGeom prst="rect">
            <a:avLst/>
          </a:prstGeom>
        </p:spPr>
        <p:txBody>
          <a:bodyPr anchorCtr="0" anchor="ctr" bIns="91425" lIns="91425" rIns="91425" tIns="91425">
            <a:noAutofit/>
          </a:bodyPr>
          <a:lstStyle/>
          <a:p>
            <a:pPr lvl="0">
              <a:spcBef>
                <a:spcPts val="0"/>
              </a:spcBef>
              <a:buNone/>
            </a:pPr>
            <a:r>
              <a:rPr lang="en-US"/>
              <a:t>Questions?</a:t>
            </a:r>
          </a:p>
        </p:txBody>
      </p:sp>
      <p:sp>
        <p:nvSpPr>
          <p:cNvPr id="264" name="Shape 264"/>
          <p:cNvSpPr txBox="1"/>
          <p:nvPr>
            <p:ph idx="1" type="body"/>
          </p:nvPr>
        </p:nvSpPr>
        <p:spPr>
          <a:xfrm>
            <a:off x="680320" y="2336873"/>
            <a:ext cx="9613800" cy="35994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erlin">
  <a:themeElements>
    <a:clrScheme name="Berlin">
      <a:dk1>
        <a:srgbClr val="000000"/>
      </a:dk1>
      <a:lt1>
        <a:srgbClr val="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